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7"/>
  </p:notesMasterIdLst>
  <p:handoutMasterIdLst>
    <p:handoutMasterId r:id="rId28"/>
  </p:handoutMasterIdLst>
  <p:sldIdLst>
    <p:sldId id="2121592120" r:id="rId5"/>
    <p:sldId id="2121592128" r:id="rId6"/>
    <p:sldId id="2121592108" r:id="rId7"/>
    <p:sldId id="2121592136" r:id="rId8"/>
    <p:sldId id="2121592145" r:id="rId9"/>
    <p:sldId id="2121592146" r:id="rId10"/>
    <p:sldId id="2121592138" r:id="rId11"/>
    <p:sldId id="2121592139" r:id="rId12"/>
    <p:sldId id="2121592151" r:id="rId13"/>
    <p:sldId id="2121592141" r:id="rId14"/>
    <p:sldId id="2121592168" r:id="rId15"/>
    <p:sldId id="2121592169" r:id="rId16"/>
    <p:sldId id="2121592170" r:id="rId17"/>
    <p:sldId id="2121592142" r:id="rId18"/>
    <p:sldId id="2121592162" r:id="rId19"/>
    <p:sldId id="2121592163" r:id="rId20"/>
    <p:sldId id="2121592164" r:id="rId21"/>
    <p:sldId id="2121592143" r:id="rId22"/>
    <p:sldId id="2121592158" r:id="rId23"/>
    <p:sldId id="2121592144" r:id="rId24"/>
    <p:sldId id="2121592155" r:id="rId25"/>
    <p:sldId id="212159213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1A31"/>
    <a:srgbClr val="000000"/>
    <a:srgbClr val="07424C"/>
    <a:srgbClr val="3AA89F"/>
    <a:srgbClr val="B57CFF"/>
    <a:srgbClr val="ED1415"/>
    <a:srgbClr val="800197"/>
    <a:srgbClr val="F60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891"/>
  </p:normalViewPr>
  <p:slideViewPr>
    <p:cSldViewPr snapToGrid="0">
      <p:cViewPr varScale="1">
        <p:scale>
          <a:sx n="67" d="100"/>
          <a:sy n="67" d="100"/>
        </p:scale>
        <p:origin x="156" y="60"/>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hin Roy" userId="0dd60993-827f-4190-bb7a-efb53194e860" providerId="ADAL" clId="{AF888E92-F7C1-4DE1-A436-1577B797DC3A}"/>
    <pc:docChg chg="modSld">
      <pc:chgData name="Tuhin Roy" userId="0dd60993-827f-4190-bb7a-efb53194e860" providerId="ADAL" clId="{AF888E92-F7C1-4DE1-A436-1577B797DC3A}" dt="2024-08-02T13:07:39.819" v="28" actId="20577"/>
      <pc:docMkLst>
        <pc:docMk/>
      </pc:docMkLst>
      <pc:sldChg chg="modSp mod">
        <pc:chgData name="Tuhin Roy" userId="0dd60993-827f-4190-bb7a-efb53194e860" providerId="ADAL" clId="{AF888E92-F7C1-4DE1-A436-1577B797DC3A}" dt="2024-08-02T13:07:39.819" v="28" actId="20577"/>
        <pc:sldMkLst>
          <pc:docMk/>
          <pc:sldMk cId="2901338115" sldId="2121592139"/>
        </pc:sldMkLst>
        <pc:spChg chg="mod">
          <ac:chgData name="Tuhin Roy" userId="0dd60993-827f-4190-bb7a-efb53194e860" providerId="ADAL" clId="{AF888E92-F7C1-4DE1-A436-1577B797DC3A}" dt="2024-08-02T13:07:39.819" v="28" actId="20577"/>
          <ac:spMkLst>
            <pc:docMk/>
            <pc:sldMk cId="2901338115" sldId="2121592139"/>
            <ac:spMk id="26" creationId="{86C0CC53-CB6F-B975-FD4F-4C5ACDCD231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085D95-591E-74E5-61CA-579C0CD5E7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AD29023-DC68-8861-74B3-219B6407E3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EDF14D-4C21-4A93-AC91-19DEEA9488EA}" type="datetimeFigureOut">
              <a:rPr lang="en-IN" smtClean="0"/>
              <a:t>30-08-2024</a:t>
            </a:fld>
            <a:endParaRPr lang="en-IN"/>
          </a:p>
        </p:txBody>
      </p:sp>
      <p:sp>
        <p:nvSpPr>
          <p:cNvPr id="4" name="Footer Placeholder 3">
            <a:extLst>
              <a:ext uri="{FF2B5EF4-FFF2-40B4-BE49-F238E27FC236}">
                <a16:creationId xmlns:a16="http://schemas.microsoft.com/office/drawing/2014/main" id="{5675FD27-7B8D-FB61-0ABB-AEA11A22D0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Copy</a:t>
            </a:r>
          </a:p>
        </p:txBody>
      </p:sp>
      <p:sp>
        <p:nvSpPr>
          <p:cNvPr id="5" name="Slide Number Placeholder 4">
            <a:extLst>
              <a:ext uri="{FF2B5EF4-FFF2-40B4-BE49-F238E27FC236}">
                <a16:creationId xmlns:a16="http://schemas.microsoft.com/office/drawing/2014/main" id="{1889D4AD-7FB4-FF19-AC14-E3E49CB25A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D59BC6-8AC0-4077-8B08-E934B98908EC}" type="slidenum">
              <a:rPr lang="en-IN" smtClean="0"/>
              <a:t>‹#›</a:t>
            </a:fld>
            <a:endParaRPr lang="en-IN"/>
          </a:p>
        </p:txBody>
      </p:sp>
    </p:spTree>
    <p:extLst>
      <p:ext uri="{BB962C8B-B14F-4D97-AF65-F5344CB8AC3E}">
        <p14:creationId xmlns:p14="http://schemas.microsoft.com/office/powerpoint/2010/main" val="1029887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87B928-8DDF-CC44-9F14-1EFF7A41948B}" type="datetimeFigureOut">
              <a:rPr lang="en-US" smtClean="0"/>
              <a:t>8/30/2024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Copy</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C5293B-16DE-4F4F-B000-83AECF3222F0}" type="slidenum">
              <a:rPr lang="en-US" smtClean="0"/>
              <a:t>‹#›</a:t>
            </a:fld>
            <a:endParaRPr lang="en-US"/>
          </a:p>
        </p:txBody>
      </p:sp>
    </p:spTree>
    <p:extLst>
      <p:ext uri="{BB962C8B-B14F-4D97-AF65-F5344CB8AC3E}">
        <p14:creationId xmlns:p14="http://schemas.microsoft.com/office/powerpoint/2010/main" val="208149416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5293B-16DE-4F4F-B000-83AECF3222F0}" type="slidenum">
              <a:rPr lang="en-US" smtClean="0"/>
              <a:t>1</a:t>
            </a:fld>
            <a:endParaRPr lang="en-US"/>
          </a:p>
        </p:txBody>
      </p:sp>
      <p:sp>
        <p:nvSpPr>
          <p:cNvPr id="5" name="Footer Placeholder 4">
            <a:extLst>
              <a:ext uri="{FF2B5EF4-FFF2-40B4-BE49-F238E27FC236}">
                <a16:creationId xmlns:a16="http://schemas.microsoft.com/office/drawing/2014/main" id="{15FC37F8-79C2-1C5F-6473-7CB4E6AEDD4D}"/>
              </a:ext>
            </a:extLst>
          </p:cNvPr>
          <p:cNvSpPr>
            <a:spLocks noGrp="1"/>
          </p:cNvSpPr>
          <p:nvPr>
            <p:ph type="ftr" sz="quarter" idx="4"/>
          </p:nvPr>
        </p:nvSpPr>
        <p:spPr/>
        <p:txBody>
          <a:bodyPr/>
          <a:lstStyle/>
          <a:p>
            <a:r>
              <a:rPr lang="en-US"/>
              <a:t>Copy</a:t>
            </a:r>
          </a:p>
        </p:txBody>
      </p:sp>
    </p:spTree>
    <p:extLst>
      <p:ext uri="{BB962C8B-B14F-4D97-AF65-F5344CB8AC3E}">
        <p14:creationId xmlns:p14="http://schemas.microsoft.com/office/powerpoint/2010/main" val="2344790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5293B-16DE-4F4F-B000-83AECF3222F0}" type="slidenum">
              <a:rPr lang="en-US" smtClean="0"/>
              <a:t>10</a:t>
            </a:fld>
            <a:endParaRPr lang="en-US"/>
          </a:p>
        </p:txBody>
      </p:sp>
      <p:sp>
        <p:nvSpPr>
          <p:cNvPr id="5" name="Footer Placeholder 4">
            <a:extLst>
              <a:ext uri="{FF2B5EF4-FFF2-40B4-BE49-F238E27FC236}">
                <a16:creationId xmlns:a16="http://schemas.microsoft.com/office/drawing/2014/main" id="{35407CE0-1071-51BD-1189-44039E93B77D}"/>
              </a:ext>
            </a:extLst>
          </p:cNvPr>
          <p:cNvSpPr>
            <a:spLocks noGrp="1"/>
          </p:cNvSpPr>
          <p:nvPr>
            <p:ph type="ftr" sz="quarter" idx="4"/>
          </p:nvPr>
        </p:nvSpPr>
        <p:spPr/>
        <p:txBody>
          <a:bodyPr/>
          <a:lstStyle/>
          <a:p>
            <a:r>
              <a:rPr lang="en-US"/>
              <a:t>Copy</a:t>
            </a:r>
          </a:p>
        </p:txBody>
      </p:sp>
    </p:spTree>
    <p:extLst>
      <p:ext uri="{BB962C8B-B14F-4D97-AF65-F5344CB8AC3E}">
        <p14:creationId xmlns:p14="http://schemas.microsoft.com/office/powerpoint/2010/main" val="2783640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5293B-16DE-4F4F-B000-83AECF3222F0}" type="slidenum">
              <a:rPr lang="en-US" smtClean="0"/>
              <a:t>11</a:t>
            </a:fld>
            <a:endParaRPr lang="en-US"/>
          </a:p>
        </p:txBody>
      </p:sp>
      <p:sp>
        <p:nvSpPr>
          <p:cNvPr id="5" name="Footer Placeholder 4">
            <a:extLst>
              <a:ext uri="{FF2B5EF4-FFF2-40B4-BE49-F238E27FC236}">
                <a16:creationId xmlns:a16="http://schemas.microsoft.com/office/drawing/2014/main" id="{DF8F560D-4A4D-EB47-7E9D-A77C9022D462}"/>
              </a:ext>
            </a:extLst>
          </p:cNvPr>
          <p:cNvSpPr>
            <a:spLocks noGrp="1"/>
          </p:cNvSpPr>
          <p:nvPr>
            <p:ph type="ftr" sz="quarter" idx="4"/>
          </p:nvPr>
        </p:nvSpPr>
        <p:spPr/>
        <p:txBody>
          <a:bodyPr/>
          <a:lstStyle/>
          <a:p>
            <a:r>
              <a:rPr lang="en-US"/>
              <a:t>Copy</a:t>
            </a:r>
          </a:p>
        </p:txBody>
      </p:sp>
    </p:spTree>
    <p:extLst>
      <p:ext uri="{BB962C8B-B14F-4D97-AF65-F5344CB8AC3E}">
        <p14:creationId xmlns:p14="http://schemas.microsoft.com/office/powerpoint/2010/main" val="2290396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5293B-16DE-4F4F-B000-83AECF3222F0}" type="slidenum">
              <a:rPr lang="en-US" smtClean="0"/>
              <a:t>12</a:t>
            </a:fld>
            <a:endParaRPr lang="en-US"/>
          </a:p>
        </p:txBody>
      </p:sp>
      <p:sp>
        <p:nvSpPr>
          <p:cNvPr id="5" name="Footer Placeholder 4">
            <a:extLst>
              <a:ext uri="{FF2B5EF4-FFF2-40B4-BE49-F238E27FC236}">
                <a16:creationId xmlns:a16="http://schemas.microsoft.com/office/drawing/2014/main" id="{9B6ED13C-D4A7-0980-18B4-B258A1DBE9E6}"/>
              </a:ext>
            </a:extLst>
          </p:cNvPr>
          <p:cNvSpPr>
            <a:spLocks noGrp="1"/>
          </p:cNvSpPr>
          <p:nvPr>
            <p:ph type="ftr" sz="quarter" idx="4"/>
          </p:nvPr>
        </p:nvSpPr>
        <p:spPr/>
        <p:txBody>
          <a:bodyPr/>
          <a:lstStyle/>
          <a:p>
            <a:r>
              <a:rPr lang="en-US"/>
              <a:t>Copy</a:t>
            </a:r>
          </a:p>
        </p:txBody>
      </p:sp>
    </p:spTree>
    <p:extLst>
      <p:ext uri="{BB962C8B-B14F-4D97-AF65-F5344CB8AC3E}">
        <p14:creationId xmlns:p14="http://schemas.microsoft.com/office/powerpoint/2010/main" val="3346292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5293B-16DE-4F4F-B000-83AECF3222F0}" type="slidenum">
              <a:rPr lang="en-US" smtClean="0"/>
              <a:t>13</a:t>
            </a:fld>
            <a:endParaRPr lang="en-US"/>
          </a:p>
        </p:txBody>
      </p:sp>
      <p:sp>
        <p:nvSpPr>
          <p:cNvPr id="5" name="Footer Placeholder 4">
            <a:extLst>
              <a:ext uri="{FF2B5EF4-FFF2-40B4-BE49-F238E27FC236}">
                <a16:creationId xmlns:a16="http://schemas.microsoft.com/office/drawing/2014/main" id="{56A0746B-7232-1E40-79DE-BB01F101CE26}"/>
              </a:ext>
            </a:extLst>
          </p:cNvPr>
          <p:cNvSpPr>
            <a:spLocks noGrp="1"/>
          </p:cNvSpPr>
          <p:nvPr>
            <p:ph type="ftr" sz="quarter" idx="4"/>
          </p:nvPr>
        </p:nvSpPr>
        <p:spPr/>
        <p:txBody>
          <a:bodyPr/>
          <a:lstStyle/>
          <a:p>
            <a:r>
              <a:rPr lang="en-US"/>
              <a:t>Copy</a:t>
            </a:r>
          </a:p>
        </p:txBody>
      </p:sp>
    </p:spTree>
    <p:extLst>
      <p:ext uri="{BB962C8B-B14F-4D97-AF65-F5344CB8AC3E}">
        <p14:creationId xmlns:p14="http://schemas.microsoft.com/office/powerpoint/2010/main" val="2443710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5293B-16DE-4F4F-B000-83AECF3222F0}" type="slidenum">
              <a:rPr lang="en-US" smtClean="0"/>
              <a:t>14</a:t>
            </a:fld>
            <a:endParaRPr lang="en-US"/>
          </a:p>
        </p:txBody>
      </p:sp>
      <p:sp>
        <p:nvSpPr>
          <p:cNvPr id="5" name="Footer Placeholder 4">
            <a:extLst>
              <a:ext uri="{FF2B5EF4-FFF2-40B4-BE49-F238E27FC236}">
                <a16:creationId xmlns:a16="http://schemas.microsoft.com/office/drawing/2014/main" id="{62DF898C-1D37-9D1F-6ED0-E163534AA20E}"/>
              </a:ext>
            </a:extLst>
          </p:cNvPr>
          <p:cNvSpPr>
            <a:spLocks noGrp="1"/>
          </p:cNvSpPr>
          <p:nvPr>
            <p:ph type="ftr" sz="quarter" idx="4"/>
          </p:nvPr>
        </p:nvSpPr>
        <p:spPr/>
        <p:txBody>
          <a:bodyPr/>
          <a:lstStyle/>
          <a:p>
            <a:r>
              <a:rPr lang="en-US"/>
              <a:t>Copy</a:t>
            </a:r>
          </a:p>
        </p:txBody>
      </p:sp>
    </p:spTree>
    <p:extLst>
      <p:ext uri="{BB962C8B-B14F-4D97-AF65-F5344CB8AC3E}">
        <p14:creationId xmlns:p14="http://schemas.microsoft.com/office/powerpoint/2010/main" val="767945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5293B-16DE-4F4F-B000-83AECF3222F0}" type="slidenum">
              <a:rPr lang="en-US" smtClean="0"/>
              <a:t>15</a:t>
            </a:fld>
            <a:endParaRPr lang="en-US"/>
          </a:p>
        </p:txBody>
      </p:sp>
      <p:sp>
        <p:nvSpPr>
          <p:cNvPr id="5" name="Footer Placeholder 4">
            <a:extLst>
              <a:ext uri="{FF2B5EF4-FFF2-40B4-BE49-F238E27FC236}">
                <a16:creationId xmlns:a16="http://schemas.microsoft.com/office/drawing/2014/main" id="{EC084BCD-4625-36D1-7343-2803A36C528C}"/>
              </a:ext>
            </a:extLst>
          </p:cNvPr>
          <p:cNvSpPr>
            <a:spLocks noGrp="1"/>
          </p:cNvSpPr>
          <p:nvPr>
            <p:ph type="ftr" sz="quarter" idx="4"/>
          </p:nvPr>
        </p:nvSpPr>
        <p:spPr/>
        <p:txBody>
          <a:bodyPr/>
          <a:lstStyle/>
          <a:p>
            <a:r>
              <a:rPr lang="en-US"/>
              <a:t>Copy</a:t>
            </a:r>
          </a:p>
        </p:txBody>
      </p:sp>
    </p:spTree>
    <p:extLst>
      <p:ext uri="{BB962C8B-B14F-4D97-AF65-F5344CB8AC3E}">
        <p14:creationId xmlns:p14="http://schemas.microsoft.com/office/powerpoint/2010/main" val="3537433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5293B-16DE-4F4F-B000-83AECF3222F0}" type="slidenum">
              <a:rPr lang="en-US" smtClean="0"/>
              <a:t>16</a:t>
            </a:fld>
            <a:endParaRPr lang="en-US"/>
          </a:p>
        </p:txBody>
      </p:sp>
      <p:sp>
        <p:nvSpPr>
          <p:cNvPr id="5" name="Footer Placeholder 4">
            <a:extLst>
              <a:ext uri="{FF2B5EF4-FFF2-40B4-BE49-F238E27FC236}">
                <a16:creationId xmlns:a16="http://schemas.microsoft.com/office/drawing/2014/main" id="{6976ABEB-5F08-968C-9727-FCE7F8027619}"/>
              </a:ext>
            </a:extLst>
          </p:cNvPr>
          <p:cNvSpPr>
            <a:spLocks noGrp="1"/>
          </p:cNvSpPr>
          <p:nvPr>
            <p:ph type="ftr" sz="quarter" idx="4"/>
          </p:nvPr>
        </p:nvSpPr>
        <p:spPr/>
        <p:txBody>
          <a:bodyPr/>
          <a:lstStyle/>
          <a:p>
            <a:r>
              <a:rPr lang="en-US"/>
              <a:t>Copy</a:t>
            </a:r>
          </a:p>
        </p:txBody>
      </p:sp>
    </p:spTree>
    <p:extLst>
      <p:ext uri="{BB962C8B-B14F-4D97-AF65-F5344CB8AC3E}">
        <p14:creationId xmlns:p14="http://schemas.microsoft.com/office/powerpoint/2010/main" val="3005848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5293B-16DE-4F4F-B000-83AECF3222F0}" type="slidenum">
              <a:rPr lang="en-US" smtClean="0"/>
              <a:t>17</a:t>
            </a:fld>
            <a:endParaRPr lang="en-US"/>
          </a:p>
        </p:txBody>
      </p:sp>
      <p:sp>
        <p:nvSpPr>
          <p:cNvPr id="5" name="Footer Placeholder 4">
            <a:extLst>
              <a:ext uri="{FF2B5EF4-FFF2-40B4-BE49-F238E27FC236}">
                <a16:creationId xmlns:a16="http://schemas.microsoft.com/office/drawing/2014/main" id="{729A9E22-EC11-49F3-C5A5-2EED86CD750C}"/>
              </a:ext>
            </a:extLst>
          </p:cNvPr>
          <p:cNvSpPr>
            <a:spLocks noGrp="1"/>
          </p:cNvSpPr>
          <p:nvPr>
            <p:ph type="ftr" sz="quarter" idx="4"/>
          </p:nvPr>
        </p:nvSpPr>
        <p:spPr/>
        <p:txBody>
          <a:bodyPr/>
          <a:lstStyle/>
          <a:p>
            <a:r>
              <a:rPr lang="en-US"/>
              <a:t>Copy</a:t>
            </a:r>
          </a:p>
        </p:txBody>
      </p:sp>
    </p:spTree>
    <p:extLst>
      <p:ext uri="{BB962C8B-B14F-4D97-AF65-F5344CB8AC3E}">
        <p14:creationId xmlns:p14="http://schemas.microsoft.com/office/powerpoint/2010/main" val="1556879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5293B-16DE-4F4F-B000-83AECF3222F0}" type="slidenum">
              <a:rPr lang="en-US" smtClean="0"/>
              <a:t>18</a:t>
            </a:fld>
            <a:endParaRPr lang="en-US"/>
          </a:p>
        </p:txBody>
      </p:sp>
      <p:sp>
        <p:nvSpPr>
          <p:cNvPr id="5" name="Footer Placeholder 4">
            <a:extLst>
              <a:ext uri="{FF2B5EF4-FFF2-40B4-BE49-F238E27FC236}">
                <a16:creationId xmlns:a16="http://schemas.microsoft.com/office/drawing/2014/main" id="{CD127844-4827-A83B-FA74-51E1A26D516F}"/>
              </a:ext>
            </a:extLst>
          </p:cNvPr>
          <p:cNvSpPr>
            <a:spLocks noGrp="1"/>
          </p:cNvSpPr>
          <p:nvPr>
            <p:ph type="ftr" sz="quarter" idx="4"/>
          </p:nvPr>
        </p:nvSpPr>
        <p:spPr/>
        <p:txBody>
          <a:bodyPr/>
          <a:lstStyle/>
          <a:p>
            <a:r>
              <a:rPr lang="en-US"/>
              <a:t>Copy</a:t>
            </a:r>
          </a:p>
        </p:txBody>
      </p:sp>
    </p:spTree>
    <p:extLst>
      <p:ext uri="{BB962C8B-B14F-4D97-AF65-F5344CB8AC3E}">
        <p14:creationId xmlns:p14="http://schemas.microsoft.com/office/powerpoint/2010/main" val="3511499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5293B-16DE-4F4F-B000-83AECF3222F0}" type="slidenum">
              <a:rPr lang="en-US" smtClean="0"/>
              <a:t>19</a:t>
            </a:fld>
            <a:endParaRPr lang="en-US"/>
          </a:p>
        </p:txBody>
      </p:sp>
      <p:sp>
        <p:nvSpPr>
          <p:cNvPr id="5" name="Footer Placeholder 4">
            <a:extLst>
              <a:ext uri="{FF2B5EF4-FFF2-40B4-BE49-F238E27FC236}">
                <a16:creationId xmlns:a16="http://schemas.microsoft.com/office/drawing/2014/main" id="{33B1135C-CD4B-C19E-4E5C-4C0F04B3372A}"/>
              </a:ext>
            </a:extLst>
          </p:cNvPr>
          <p:cNvSpPr>
            <a:spLocks noGrp="1"/>
          </p:cNvSpPr>
          <p:nvPr>
            <p:ph type="ftr" sz="quarter" idx="4"/>
          </p:nvPr>
        </p:nvSpPr>
        <p:spPr/>
        <p:txBody>
          <a:bodyPr/>
          <a:lstStyle/>
          <a:p>
            <a:r>
              <a:rPr lang="en-US"/>
              <a:t>Copy</a:t>
            </a:r>
          </a:p>
        </p:txBody>
      </p:sp>
    </p:spTree>
    <p:extLst>
      <p:ext uri="{BB962C8B-B14F-4D97-AF65-F5344CB8AC3E}">
        <p14:creationId xmlns:p14="http://schemas.microsoft.com/office/powerpoint/2010/main" val="3023392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5293B-16DE-4F4F-B000-83AECF3222F0}" type="slidenum">
              <a:rPr lang="en-US" smtClean="0"/>
              <a:t>2</a:t>
            </a:fld>
            <a:endParaRPr lang="en-US"/>
          </a:p>
        </p:txBody>
      </p:sp>
      <p:sp>
        <p:nvSpPr>
          <p:cNvPr id="5" name="Footer Placeholder 4">
            <a:extLst>
              <a:ext uri="{FF2B5EF4-FFF2-40B4-BE49-F238E27FC236}">
                <a16:creationId xmlns:a16="http://schemas.microsoft.com/office/drawing/2014/main" id="{BF7B2DF2-C2EB-AC6B-6B50-E69EF686BD83}"/>
              </a:ext>
            </a:extLst>
          </p:cNvPr>
          <p:cNvSpPr>
            <a:spLocks noGrp="1"/>
          </p:cNvSpPr>
          <p:nvPr>
            <p:ph type="ftr" sz="quarter" idx="4"/>
          </p:nvPr>
        </p:nvSpPr>
        <p:spPr/>
        <p:txBody>
          <a:bodyPr/>
          <a:lstStyle/>
          <a:p>
            <a:r>
              <a:rPr lang="en-US"/>
              <a:t>Copy</a:t>
            </a:r>
          </a:p>
        </p:txBody>
      </p:sp>
    </p:spTree>
    <p:extLst>
      <p:ext uri="{BB962C8B-B14F-4D97-AF65-F5344CB8AC3E}">
        <p14:creationId xmlns:p14="http://schemas.microsoft.com/office/powerpoint/2010/main" val="378275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5293B-16DE-4F4F-B000-83AECF3222F0}" type="slidenum">
              <a:rPr lang="en-US" smtClean="0"/>
              <a:t>20</a:t>
            </a:fld>
            <a:endParaRPr lang="en-US"/>
          </a:p>
        </p:txBody>
      </p:sp>
      <p:sp>
        <p:nvSpPr>
          <p:cNvPr id="5" name="Footer Placeholder 4">
            <a:extLst>
              <a:ext uri="{FF2B5EF4-FFF2-40B4-BE49-F238E27FC236}">
                <a16:creationId xmlns:a16="http://schemas.microsoft.com/office/drawing/2014/main" id="{4F441666-4B5B-1B1F-DA81-12CD721332EE}"/>
              </a:ext>
            </a:extLst>
          </p:cNvPr>
          <p:cNvSpPr>
            <a:spLocks noGrp="1"/>
          </p:cNvSpPr>
          <p:nvPr>
            <p:ph type="ftr" sz="quarter" idx="4"/>
          </p:nvPr>
        </p:nvSpPr>
        <p:spPr/>
        <p:txBody>
          <a:bodyPr/>
          <a:lstStyle/>
          <a:p>
            <a:r>
              <a:rPr lang="en-US"/>
              <a:t>Copy</a:t>
            </a:r>
          </a:p>
        </p:txBody>
      </p:sp>
    </p:spTree>
    <p:extLst>
      <p:ext uri="{BB962C8B-B14F-4D97-AF65-F5344CB8AC3E}">
        <p14:creationId xmlns:p14="http://schemas.microsoft.com/office/powerpoint/2010/main" val="1671911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5293B-16DE-4F4F-B000-83AECF3222F0}" type="slidenum">
              <a:rPr lang="en-US" smtClean="0"/>
              <a:t>21</a:t>
            </a:fld>
            <a:endParaRPr lang="en-US"/>
          </a:p>
        </p:txBody>
      </p:sp>
      <p:sp>
        <p:nvSpPr>
          <p:cNvPr id="5" name="Footer Placeholder 4">
            <a:extLst>
              <a:ext uri="{FF2B5EF4-FFF2-40B4-BE49-F238E27FC236}">
                <a16:creationId xmlns:a16="http://schemas.microsoft.com/office/drawing/2014/main" id="{C22A01C5-8533-C9B7-911A-70FF4D0F7574}"/>
              </a:ext>
            </a:extLst>
          </p:cNvPr>
          <p:cNvSpPr>
            <a:spLocks noGrp="1"/>
          </p:cNvSpPr>
          <p:nvPr>
            <p:ph type="ftr" sz="quarter" idx="4"/>
          </p:nvPr>
        </p:nvSpPr>
        <p:spPr/>
        <p:txBody>
          <a:bodyPr/>
          <a:lstStyle/>
          <a:p>
            <a:r>
              <a:rPr lang="en-US"/>
              <a:t>Copy</a:t>
            </a:r>
          </a:p>
        </p:txBody>
      </p:sp>
    </p:spTree>
    <p:extLst>
      <p:ext uri="{BB962C8B-B14F-4D97-AF65-F5344CB8AC3E}">
        <p14:creationId xmlns:p14="http://schemas.microsoft.com/office/powerpoint/2010/main" val="2944506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5293B-16DE-4F4F-B000-83AECF3222F0}" type="slidenum">
              <a:rPr lang="en-US" smtClean="0"/>
              <a:t>3</a:t>
            </a:fld>
            <a:endParaRPr lang="en-US"/>
          </a:p>
        </p:txBody>
      </p:sp>
      <p:sp>
        <p:nvSpPr>
          <p:cNvPr id="5" name="Footer Placeholder 4">
            <a:extLst>
              <a:ext uri="{FF2B5EF4-FFF2-40B4-BE49-F238E27FC236}">
                <a16:creationId xmlns:a16="http://schemas.microsoft.com/office/drawing/2014/main" id="{77CB7466-BCCB-E2D7-D91D-534622466BA1}"/>
              </a:ext>
            </a:extLst>
          </p:cNvPr>
          <p:cNvSpPr>
            <a:spLocks noGrp="1"/>
          </p:cNvSpPr>
          <p:nvPr>
            <p:ph type="ftr" sz="quarter" idx="4"/>
          </p:nvPr>
        </p:nvSpPr>
        <p:spPr/>
        <p:txBody>
          <a:bodyPr/>
          <a:lstStyle/>
          <a:p>
            <a:r>
              <a:rPr lang="en-US"/>
              <a:t>Copy</a:t>
            </a:r>
          </a:p>
        </p:txBody>
      </p:sp>
    </p:spTree>
    <p:extLst>
      <p:ext uri="{BB962C8B-B14F-4D97-AF65-F5344CB8AC3E}">
        <p14:creationId xmlns:p14="http://schemas.microsoft.com/office/powerpoint/2010/main" val="976014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5293B-16DE-4F4F-B000-83AECF3222F0}" type="slidenum">
              <a:rPr lang="en-US" smtClean="0"/>
              <a:t>4</a:t>
            </a:fld>
            <a:endParaRPr lang="en-US"/>
          </a:p>
        </p:txBody>
      </p:sp>
      <p:sp>
        <p:nvSpPr>
          <p:cNvPr id="5" name="Footer Placeholder 4">
            <a:extLst>
              <a:ext uri="{FF2B5EF4-FFF2-40B4-BE49-F238E27FC236}">
                <a16:creationId xmlns:a16="http://schemas.microsoft.com/office/drawing/2014/main" id="{684EBF5B-6442-3784-F7F8-FF5A5E2E4C60}"/>
              </a:ext>
            </a:extLst>
          </p:cNvPr>
          <p:cNvSpPr>
            <a:spLocks noGrp="1"/>
          </p:cNvSpPr>
          <p:nvPr>
            <p:ph type="ftr" sz="quarter" idx="4"/>
          </p:nvPr>
        </p:nvSpPr>
        <p:spPr/>
        <p:txBody>
          <a:bodyPr/>
          <a:lstStyle/>
          <a:p>
            <a:r>
              <a:rPr lang="en-US"/>
              <a:t>Copy</a:t>
            </a:r>
          </a:p>
        </p:txBody>
      </p:sp>
    </p:spTree>
    <p:extLst>
      <p:ext uri="{BB962C8B-B14F-4D97-AF65-F5344CB8AC3E}">
        <p14:creationId xmlns:p14="http://schemas.microsoft.com/office/powerpoint/2010/main" val="3343512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5293B-16DE-4F4F-B000-83AECF3222F0}" type="slidenum">
              <a:rPr lang="en-US" smtClean="0"/>
              <a:t>5</a:t>
            </a:fld>
            <a:endParaRPr lang="en-US"/>
          </a:p>
        </p:txBody>
      </p:sp>
      <p:sp>
        <p:nvSpPr>
          <p:cNvPr id="5" name="Footer Placeholder 4">
            <a:extLst>
              <a:ext uri="{FF2B5EF4-FFF2-40B4-BE49-F238E27FC236}">
                <a16:creationId xmlns:a16="http://schemas.microsoft.com/office/drawing/2014/main" id="{1157122A-5D19-DC9E-96BE-DB798BE0C377}"/>
              </a:ext>
            </a:extLst>
          </p:cNvPr>
          <p:cNvSpPr>
            <a:spLocks noGrp="1"/>
          </p:cNvSpPr>
          <p:nvPr>
            <p:ph type="ftr" sz="quarter" idx="4"/>
          </p:nvPr>
        </p:nvSpPr>
        <p:spPr/>
        <p:txBody>
          <a:bodyPr/>
          <a:lstStyle/>
          <a:p>
            <a:r>
              <a:rPr lang="en-US"/>
              <a:t>Copy</a:t>
            </a:r>
          </a:p>
        </p:txBody>
      </p:sp>
    </p:spTree>
    <p:extLst>
      <p:ext uri="{BB962C8B-B14F-4D97-AF65-F5344CB8AC3E}">
        <p14:creationId xmlns:p14="http://schemas.microsoft.com/office/powerpoint/2010/main" val="965437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5293B-16DE-4F4F-B000-83AECF3222F0}" type="slidenum">
              <a:rPr lang="en-US" smtClean="0"/>
              <a:t>6</a:t>
            </a:fld>
            <a:endParaRPr lang="en-US"/>
          </a:p>
        </p:txBody>
      </p:sp>
      <p:sp>
        <p:nvSpPr>
          <p:cNvPr id="5" name="Footer Placeholder 4">
            <a:extLst>
              <a:ext uri="{FF2B5EF4-FFF2-40B4-BE49-F238E27FC236}">
                <a16:creationId xmlns:a16="http://schemas.microsoft.com/office/drawing/2014/main" id="{149DC003-D57A-C518-5C6E-BD3AB36CAED9}"/>
              </a:ext>
            </a:extLst>
          </p:cNvPr>
          <p:cNvSpPr>
            <a:spLocks noGrp="1"/>
          </p:cNvSpPr>
          <p:nvPr>
            <p:ph type="ftr" sz="quarter" idx="4"/>
          </p:nvPr>
        </p:nvSpPr>
        <p:spPr/>
        <p:txBody>
          <a:bodyPr/>
          <a:lstStyle/>
          <a:p>
            <a:r>
              <a:rPr lang="en-US"/>
              <a:t>Copy</a:t>
            </a:r>
          </a:p>
        </p:txBody>
      </p:sp>
    </p:spTree>
    <p:extLst>
      <p:ext uri="{BB962C8B-B14F-4D97-AF65-F5344CB8AC3E}">
        <p14:creationId xmlns:p14="http://schemas.microsoft.com/office/powerpoint/2010/main" val="1571733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5293B-16DE-4F4F-B000-83AECF3222F0}" type="slidenum">
              <a:rPr lang="en-US" smtClean="0"/>
              <a:t>7</a:t>
            </a:fld>
            <a:endParaRPr lang="en-US"/>
          </a:p>
        </p:txBody>
      </p:sp>
      <p:sp>
        <p:nvSpPr>
          <p:cNvPr id="5" name="Footer Placeholder 4">
            <a:extLst>
              <a:ext uri="{FF2B5EF4-FFF2-40B4-BE49-F238E27FC236}">
                <a16:creationId xmlns:a16="http://schemas.microsoft.com/office/drawing/2014/main" id="{A0EC229F-BB07-86B0-2EA9-76EEAD2895E9}"/>
              </a:ext>
            </a:extLst>
          </p:cNvPr>
          <p:cNvSpPr>
            <a:spLocks noGrp="1"/>
          </p:cNvSpPr>
          <p:nvPr>
            <p:ph type="ftr" sz="quarter" idx="4"/>
          </p:nvPr>
        </p:nvSpPr>
        <p:spPr/>
        <p:txBody>
          <a:bodyPr/>
          <a:lstStyle/>
          <a:p>
            <a:r>
              <a:rPr lang="en-US"/>
              <a:t>Copy</a:t>
            </a:r>
          </a:p>
        </p:txBody>
      </p:sp>
    </p:spTree>
    <p:extLst>
      <p:ext uri="{BB962C8B-B14F-4D97-AF65-F5344CB8AC3E}">
        <p14:creationId xmlns:p14="http://schemas.microsoft.com/office/powerpoint/2010/main" val="3782585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5293B-16DE-4F4F-B000-83AECF3222F0}" type="slidenum">
              <a:rPr lang="en-US" smtClean="0"/>
              <a:t>8</a:t>
            </a:fld>
            <a:endParaRPr lang="en-US"/>
          </a:p>
        </p:txBody>
      </p:sp>
      <p:sp>
        <p:nvSpPr>
          <p:cNvPr id="5" name="Footer Placeholder 4">
            <a:extLst>
              <a:ext uri="{FF2B5EF4-FFF2-40B4-BE49-F238E27FC236}">
                <a16:creationId xmlns:a16="http://schemas.microsoft.com/office/drawing/2014/main" id="{B0DD4D59-5D3B-D857-32CE-2326466F2F4A}"/>
              </a:ext>
            </a:extLst>
          </p:cNvPr>
          <p:cNvSpPr>
            <a:spLocks noGrp="1"/>
          </p:cNvSpPr>
          <p:nvPr>
            <p:ph type="ftr" sz="quarter" idx="4"/>
          </p:nvPr>
        </p:nvSpPr>
        <p:spPr/>
        <p:txBody>
          <a:bodyPr/>
          <a:lstStyle/>
          <a:p>
            <a:r>
              <a:rPr lang="en-US"/>
              <a:t>Copy</a:t>
            </a:r>
          </a:p>
        </p:txBody>
      </p:sp>
    </p:spTree>
    <p:extLst>
      <p:ext uri="{BB962C8B-B14F-4D97-AF65-F5344CB8AC3E}">
        <p14:creationId xmlns:p14="http://schemas.microsoft.com/office/powerpoint/2010/main" val="3322565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C5293B-16DE-4F4F-B000-83AECF3222F0}" type="slidenum">
              <a:rPr lang="en-US" smtClean="0"/>
              <a:t>9</a:t>
            </a:fld>
            <a:endParaRPr lang="en-US"/>
          </a:p>
        </p:txBody>
      </p:sp>
      <p:sp>
        <p:nvSpPr>
          <p:cNvPr id="5" name="Footer Placeholder 4">
            <a:extLst>
              <a:ext uri="{FF2B5EF4-FFF2-40B4-BE49-F238E27FC236}">
                <a16:creationId xmlns:a16="http://schemas.microsoft.com/office/drawing/2014/main" id="{8E9E797C-D6AB-C640-CAA4-EC1152E7C623}"/>
              </a:ext>
            </a:extLst>
          </p:cNvPr>
          <p:cNvSpPr>
            <a:spLocks noGrp="1"/>
          </p:cNvSpPr>
          <p:nvPr>
            <p:ph type="ftr" sz="quarter" idx="4"/>
          </p:nvPr>
        </p:nvSpPr>
        <p:spPr/>
        <p:txBody>
          <a:bodyPr/>
          <a:lstStyle/>
          <a:p>
            <a:r>
              <a:rPr lang="en-US"/>
              <a:t>Copy</a:t>
            </a:r>
          </a:p>
        </p:txBody>
      </p:sp>
    </p:spTree>
    <p:extLst>
      <p:ext uri="{BB962C8B-B14F-4D97-AF65-F5344CB8AC3E}">
        <p14:creationId xmlns:p14="http://schemas.microsoft.com/office/powerpoint/2010/main" val="1375473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122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Image &amp; text 2">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A0D4DC43-CEB4-6B99-1CAD-FFC30D7E0864}"/>
              </a:ext>
            </a:extLst>
          </p:cNvPr>
          <p:cNvPicPr>
            <a:picLocks noChangeAspect="1"/>
          </p:cNvPicPr>
          <p:nvPr userDrawn="1"/>
        </p:nvPicPr>
        <p:blipFill>
          <a:blip r:embed="rId2"/>
          <a:stretch>
            <a:fillRect/>
          </a:stretch>
        </p:blipFill>
        <p:spPr>
          <a:xfrm>
            <a:off x="7245350" y="0"/>
            <a:ext cx="4946650" cy="6858000"/>
          </a:xfrm>
          <a:prstGeom prst="rect">
            <a:avLst/>
          </a:prstGeom>
        </p:spPr>
      </p:pic>
      <p:pic>
        <p:nvPicPr>
          <p:cNvPr id="14" name="Picture 13" descr="Icon&#10;&#10;Description automatically generated">
            <a:extLst>
              <a:ext uri="{FF2B5EF4-FFF2-40B4-BE49-F238E27FC236}">
                <a16:creationId xmlns:a16="http://schemas.microsoft.com/office/drawing/2014/main" id="{36C5852A-EF5A-8DA5-93DF-8B0BFFB4D808}"/>
              </a:ext>
            </a:extLst>
          </p:cNvPr>
          <p:cNvPicPr>
            <a:picLocks noChangeAspect="1"/>
          </p:cNvPicPr>
          <p:nvPr userDrawn="1"/>
        </p:nvPicPr>
        <p:blipFill>
          <a:blip r:embed="rId3"/>
          <a:stretch>
            <a:fillRect/>
          </a:stretch>
        </p:blipFill>
        <p:spPr>
          <a:xfrm>
            <a:off x="11670000" y="6410520"/>
            <a:ext cx="288000" cy="213480"/>
          </a:xfrm>
          <a:prstGeom prst="rect">
            <a:avLst/>
          </a:prstGeom>
        </p:spPr>
      </p:pic>
      <p:sp>
        <p:nvSpPr>
          <p:cNvPr id="4" name="Slide Number Placeholder 1">
            <a:extLst>
              <a:ext uri="{FF2B5EF4-FFF2-40B4-BE49-F238E27FC236}">
                <a16:creationId xmlns:a16="http://schemas.microsoft.com/office/drawing/2014/main" id="{5B681CEE-203D-54B3-A856-8CACE0B3C2A0}"/>
              </a:ext>
            </a:extLst>
          </p:cNvPr>
          <p:cNvSpPr txBox="1">
            <a:spLocks/>
          </p:cNvSpPr>
          <p:nvPr userDrawn="1"/>
        </p:nvSpPr>
        <p:spPr>
          <a:xfrm>
            <a:off x="294464"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4D2043-7E31-4A53-BD33-72A88E682172}" type="slidenum">
              <a:rPr lang="en-GB" sz="900" b="0" i="0" smtClean="0">
                <a:solidFill>
                  <a:srgbClr val="000000"/>
                </a:solidFill>
                <a:latin typeface="Segoe UI" panose="020B0502040204020203" pitchFamily="34" charset="0"/>
              </a:rPr>
              <a:pPr/>
              <a:t>‹#›</a:t>
            </a:fld>
            <a:endParaRPr lang="en-GB" sz="900" b="0" i="0" dirty="0">
              <a:solidFill>
                <a:srgbClr val="000000"/>
              </a:solidFill>
              <a:latin typeface="Segoe UI" panose="020B0502040204020203" pitchFamily="34" charset="0"/>
            </a:endParaRPr>
          </a:p>
        </p:txBody>
      </p:sp>
      <p:sp>
        <p:nvSpPr>
          <p:cNvPr id="5" name="Slide Number Placeholder 1">
            <a:extLst>
              <a:ext uri="{FF2B5EF4-FFF2-40B4-BE49-F238E27FC236}">
                <a16:creationId xmlns:a16="http://schemas.microsoft.com/office/drawing/2014/main" id="{04DB4B41-5505-F796-7A95-4B5554B362BB}"/>
              </a:ext>
            </a:extLst>
          </p:cNvPr>
          <p:cNvSpPr txBox="1">
            <a:spLocks/>
          </p:cNvSpPr>
          <p:nvPr userDrawn="1"/>
        </p:nvSpPr>
        <p:spPr>
          <a:xfrm>
            <a:off x="555469"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b="0" i="0" dirty="0">
                <a:solidFill>
                  <a:srgbClr val="000000"/>
                </a:solidFill>
                <a:latin typeface="Segoe UI" panose="020B0502040204020203" pitchFamily="34" charset="0"/>
              </a:rPr>
              <a:t>Copyright </a:t>
            </a:r>
            <a:r>
              <a:rPr lang="en-GB" sz="900" b="0" i="0" dirty="0" err="1">
                <a:solidFill>
                  <a:srgbClr val="000000"/>
                </a:solidFill>
                <a:latin typeface="Segoe UI" panose="020B0502040204020203" pitchFamily="34" charset="0"/>
              </a:rPr>
              <a:t>Mindsprint</a:t>
            </a:r>
            <a:r>
              <a:rPr lang="en-GB" sz="900" b="0" i="0" dirty="0">
                <a:solidFill>
                  <a:srgbClr val="000000"/>
                </a:solidFill>
                <a:latin typeface="Segoe UI" panose="020B0502040204020203" pitchFamily="34" charset="0"/>
              </a:rPr>
              <a:t> 2022</a:t>
            </a:r>
          </a:p>
        </p:txBody>
      </p:sp>
    </p:spTree>
    <p:extLst>
      <p:ext uri="{BB962C8B-B14F-4D97-AF65-F5344CB8AC3E}">
        <p14:creationId xmlns:p14="http://schemas.microsoft.com/office/powerpoint/2010/main" val="3418027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Image &amp; text 3">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232DA403-658F-541F-76B9-B0B864446D10}"/>
              </a:ext>
            </a:extLst>
          </p:cNvPr>
          <p:cNvPicPr>
            <a:picLocks noChangeAspect="1"/>
          </p:cNvPicPr>
          <p:nvPr userDrawn="1"/>
        </p:nvPicPr>
        <p:blipFill>
          <a:blip r:embed="rId2"/>
          <a:stretch>
            <a:fillRect/>
          </a:stretch>
        </p:blipFill>
        <p:spPr>
          <a:xfrm>
            <a:off x="7245350" y="0"/>
            <a:ext cx="4946650" cy="6858000"/>
          </a:xfrm>
          <a:prstGeom prst="rect">
            <a:avLst/>
          </a:prstGeom>
        </p:spPr>
      </p:pic>
      <p:pic>
        <p:nvPicPr>
          <p:cNvPr id="14" name="Picture 13" descr="Icon&#10;&#10;Description automatically generated">
            <a:extLst>
              <a:ext uri="{FF2B5EF4-FFF2-40B4-BE49-F238E27FC236}">
                <a16:creationId xmlns:a16="http://schemas.microsoft.com/office/drawing/2014/main" id="{36C5852A-EF5A-8DA5-93DF-8B0BFFB4D808}"/>
              </a:ext>
            </a:extLst>
          </p:cNvPr>
          <p:cNvPicPr>
            <a:picLocks noChangeAspect="1"/>
          </p:cNvPicPr>
          <p:nvPr userDrawn="1"/>
        </p:nvPicPr>
        <p:blipFill>
          <a:blip r:embed="rId3"/>
          <a:stretch>
            <a:fillRect/>
          </a:stretch>
        </p:blipFill>
        <p:spPr>
          <a:xfrm>
            <a:off x="11670000" y="6410520"/>
            <a:ext cx="288000" cy="213480"/>
          </a:xfrm>
          <a:prstGeom prst="rect">
            <a:avLst/>
          </a:prstGeom>
        </p:spPr>
      </p:pic>
      <p:sp>
        <p:nvSpPr>
          <p:cNvPr id="4" name="Slide Number Placeholder 1">
            <a:extLst>
              <a:ext uri="{FF2B5EF4-FFF2-40B4-BE49-F238E27FC236}">
                <a16:creationId xmlns:a16="http://schemas.microsoft.com/office/drawing/2014/main" id="{5B681CEE-203D-54B3-A856-8CACE0B3C2A0}"/>
              </a:ext>
            </a:extLst>
          </p:cNvPr>
          <p:cNvSpPr txBox="1">
            <a:spLocks/>
          </p:cNvSpPr>
          <p:nvPr userDrawn="1"/>
        </p:nvSpPr>
        <p:spPr>
          <a:xfrm>
            <a:off x="294464"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4D2043-7E31-4A53-BD33-72A88E682172}" type="slidenum">
              <a:rPr lang="en-GB" sz="900" b="0" i="0" smtClean="0">
                <a:solidFill>
                  <a:srgbClr val="000000"/>
                </a:solidFill>
                <a:latin typeface="Segoe UI" panose="020B0502040204020203" pitchFamily="34" charset="0"/>
              </a:rPr>
              <a:pPr/>
              <a:t>‹#›</a:t>
            </a:fld>
            <a:endParaRPr lang="en-GB" sz="900" b="0" i="0" dirty="0">
              <a:solidFill>
                <a:srgbClr val="000000"/>
              </a:solidFill>
              <a:latin typeface="Segoe UI" panose="020B0502040204020203" pitchFamily="34" charset="0"/>
            </a:endParaRPr>
          </a:p>
        </p:txBody>
      </p:sp>
      <p:sp>
        <p:nvSpPr>
          <p:cNvPr id="5" name="Slide Number Placeholder 1">
            <a:extLst>
              <a:ext uri="{FF2B5EF4-FFF2-40B4-BE49-F238E27FC236}">
                <a16:creationId xmlns:a16="http://schemas.microsoft.com/office/drawing/2014/main" id="{04DB4B41-5505-F796-7A95-4B5554B362BB}"/>
              </a:ext>
            </a:extLst>
          </p:cNvPr>
          <p:cNvSpPr txBox="1">
            <a:spLocks/>
          </p:cNvSpPr>
          <p:nvPr userDrawn="1"/>
        </p:nvSpPr>
        <p:spPr>
          <a:xfrm>
            <a:off x="555469"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b="0" i="0" dirty="0">
                <a:solidFill>
                  <a:srgbClr val="000000"/>
                </a:solidFill>
                <a:latin typeface="Segoe UI" panose="020B0502040204020203" pitchFamily="34" charset="0"/>
              </a:rPr>
              <a:t>Copyright </a:t>
            </a:r>
            <a:r>
              <a:rPr lang="en-GB" sz="900" b="0" i="0" dirty="0" err="1">
                <a:solidFill>
                  <a:srgbClr val="000000"/>
                </a:solidFill>
                <a:latin typeface="Segoe UI" panose="020B0502040204020203" pitchFamily="34" charset="0"/>
              </a:rPr>
              <a:t>Mindsprint</a:t>
            </a:r>
            <a:r>
              <a:rPr lang="en-GB" sz="900" b="0" i="0" dirty="0">
                <a:solidFill>
                  <a:srgbClr val="000000"/>
                </a:solidFill>
                <a:latin typeface="Segoe UI" panose="020B0502040204020203" pitchFamily="34" charset="0"/>
              </a:rPr>
              <a:t> 2022</a:t>
            </a:r>
          </a:p>
        </p:txBody>
      </p:sp>
    </p:spTree>
    <p:extLst>
      <p:ext uri="{BB962C8B-B14F-4D97-AF65-F5344CB8AC3E}">
        <p14:creationId xmlns:p14="http://schemas.microsoft.com/office/powerpoint/2010/main" val="2374824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Image &amp; text 4">
    <p:spTree>
      <p:nvGrpSpPr>
        <p:cNvPr id="1" name=""/>
        <p:cNvGrpSpPr/>
        <p:nvPr/>
      </p:nvGrpSpPr>
      <p:grpSpPr>
        <a:xfrm>
          <a:off x="0" y="0"/>
          <a:ext cx="0" cy="0"/>
          <a:chOff x="0" y="0"/>
          <a:chExt cx="0" cy="0"/>
        </a:xfrm>
      </p:grpSpPr>
      <p:pic>
        <p:nvPicPr>
          <p:cNvPr id="2" name="Picture 1" descr="Shape, background pattern&#10;&#10;Description automatically generated">
            <a:extLst>
              <a:ext uri="{FF2B5EF4-FFF2-40B4-BE49-F238E27FC236}">
                <a16:creationId xmlns:a16="http://schemas.microsoft.com/office/drawing/2014/main" id="{34596998-521D-D77C-E430-D37469D09F49}"/>
              </a:ext>
            </a:extLst>
          </p:cNvPr>
          <p:cNvPicPr>
            <a:picLocks noChangeAspect="1"/>
          </p:cNvPicPr>
          <p:nvPr userDrawn="1"/>
        </p:nvPicPr>
        <p:blipFill>
          <a:blip r:embed="rId2"/>
          <a:stretch>
            <a:fillRect/>
          </a:stretch>
        </p:blipFill>
        <p:spPr>
          <a:xfrm>
            <a:off x="7245350" y="-3341"/>
            <a:ext cx="4946650" cy="6858000"/>
          </a:xfrm>
          <a:prstGeom prst="rect">
            <a:avLst/>
          </a:prstGeom>
        </p:spPr>
      </p:pic>
      <p:pic>
        <p:nvPicPr>
          <p:cNvPr id="14" name="Picture 13" descr="Icon&#10;&#10;Description automatically generated">
            <a:extLst>
              <a:ext uri="{FF2B5EF4-FFF2-40B4-BE49-F238E27FC236}">
                <a16:creationId xmlns:a16="http://schemas.microsoft.com/office/drawing/2014/main" id="{36C5852A-EF5A-8DA5-93DF-8B0BFFB4D808}"/>
              </a:ext>
            </a:extLst>
          </p:cNvPr>
          <p:cNvPicPr>
            <a:picLocks noChangeAspect="1"/>
          </p:cNvPicPr>
          <p:nvPr userDrawn="1"/>
        </p:nvPicPr>
        <p:blipFill>
          <a:blip r:embed="rId3"/>
          <a:stretch>
            <a:fillRect/>
          </a:stretch>
        </p:blipFill>
        <p:spPr>
          <a:xfrm>
            <a:off x="11670000" y="6410520"/>
            <a:ext cx="288000" cy="213480"/>
          </a:xfrm>
          <a:prstGeom prst="rect">
            <a:avLst/>
          </a:prstGeom>
        </p:spPr>
      </p:pic>
      <p:sp>
        <p:nvSpPr>
          <p:cNvPr id="4" name="Slide Number Placeholder 1">
            <a:extLst>
              <a:ext uri="{FF2B5EF4-FFF2-40B4-BE49-F238E27FC236}">
                <a16:creationId xmlns:a16="http://schemas.microsoft.com/office/drawing/2014/main" id="{5B681CEE-203D-54B3-A856-8CACE0B3C2A0}"/>
              </a:ext>
            </a:extLst>
          </p:cNvPr>
          <p:cNvSpPr txBox="1">
            <a:spLocks/>
          </p:cNvSpPr>
          <p:nvPr userDrawn="1"/>
        </p:nvSpPr>
        <p:spPr>
          <a:xfrm>
            <a:off x="294464"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4D2043-7E31-4A53-BD33-72A88E682172}" type="slidenum">
              <a:rPr lang="en-GB" sz="900" b="0" i="0" smtClean="0">
                <a:solidFill>
                  <a:srgbClr val="000000"/>
                </a:solidFill>
                <a:latin typeface="Segoe UI" panose="020B0502040204020203" pitchFamily="34" charset="0"/>
              </a:rPr>
              <a:pPr/>
              <a:t>‹#›</a:t>
            </a:fld>
            <a:endParaRPr lang="en-GB" sz="900" b="0" i="0" dirty="0">
              <a:solidFill>
                <a:srgbClr val="000000"/>
              </a:solidFill>
              <a:latin typeface="Segoe UI" panose="020B0502040204020203" pitchFamily="34" charset="0"/>
            </a:endParaRPr>
          </a:p>
        </p:txBody>
      </p:sp>
      <p:sp>
        <p:nvSpPr>
          <p:cNvPr id="5" name="Slide Number Placeholder 1">
            <a:extLst>
              <a:ext uri="{FF2B5EF4-FFF2-40B4-BE49-F238E27FC236}">
                <a16:creationId xmlns:a16="http://schemas.microsoft.com/office/drawing/2014/main" id="{04DB4B41-5505-F796-7A95-4B5554B362BB}"/>
              </a:ext>
            </a:extLst>
          </p:cNvPr>
          <p:cNvSpPr txBox="1">
            <a:spLocks/>
          </p:cNvSpPr>
          <p:nvPr userDrawn="1"/>
        </p:nvSpPr>
        <p:spPr>
          <a:xfrm>
            <a:off x="555469"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b="0" i="0" dirty="0">
                <a:solidFill>
                  <a:srgbClr val="000000"/>
                </a:solidFill>
                <a:latin typeface="Segoe UI" panose="020B0502040204020203" pitchFamily="34" charset="0"/>
              </a:rPr>
              <a:t>Copyright </a:t>
            </a:r>
            <a:r>
              <a:rPr lang="en-GB" sz="900" b="0" i="0" dirty="0" err="1">
                <a:solidFill>
                  <a:srgbClr val="000000"/>
                </a:solidFill>
                <a:latin typeface="Segoe UI" panose="020B0502040204020203" pitchFamily="34" charset="0"/>
              </a:rPr>
              <a:t>Mindsprint</a:t>
            </a:r>
            <a:r>
              <a:rPr lang="en-GB" sz="900" b="0" i="0" dirty="0">
                <a:solidFill>
                  <a:srgbClr val="000000"/>
                </a:solidFill>
                <a:latin typeface="Segoe UI" panose="020B0502040204020203" pitchFamily="34" charset="0"/>
              </a:rPr>
              <a:t> 2022</a:t>
            </a:r>
          </a:p>
        </p:txBody>
      </p:sp>
    </p:spTree>
    <p:extLst>
      <p:ext uri="{BB962C8B-B14F-4D97-AF65-F5344CB8AC3E}">
        <p14:creationId xmlns:p14="http://schemas.microsoft.com/office/powerpoint/2010/main" val="376751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Image &amp; text 5">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E48CAB38-C5FA-5AD8-9D2C-93A63F22E01C}"/>
              </a:ext>
            </a:extLst>
          </p:cNvPr>
          <p:cNvPicPr>
            <a:picLocks noChangeAspect="1"/>
          </p:cNvPicPr>
          <p:nvPr userDrawn="1"/>
        </p:nvPicPr>
        <p:blipFill>
          <a:blip r:embed="rId2"/>
          <a:stretch>
            <a:fillRect/>
          </a:stretch>
        </p:blipFill>
        <p:spPr>
          <a:xfrm>
            <a:off x="7245350" y="0"/>
            <a:ext cx="4946650" cy="6858000"/>
          </a:xfrm>
          <a:prstGeom prst="rect">
            <a:avLst/>
          </a:prstGeom>
        </p:spPr>
      </p:pic>
      <p:pic>
        <p:nvPicPr>
          <p:cNvPr id="14" name="Picture 13" descr="Icon&#10;&#10;Description automatically generated">
            <a:extLst>
              <a:ext uri="{FF2B5EF4-FFF2-40B4-BE49-F238E27FC236}">
                <a16:creationId xmlns:a16="http://schemas.microsoft.com/office/drawing/2014/main" id="{36C5852A-EF5A-8DA5-93DF-8B0BFFB4D808}"/>
              </a:ext>
            </a:extLst>
          </p:cNvPr>
          <p:cNvPicPr>
            <a:picLocks noChangeAspect="1"/>
          </p:cNvPicPr>
          <p:nvPr userDrawn="1"/>
        </p:nvPicPr>
        <p:blipFill>
          <a:blip r:embed="rId3"/>
          <a:stretch>
            <a:fillRect/>
          </a:stretch>
        </p:blipFill>
        <p:spPr>
          <a:xfrm>
            <a:off x="11670000" y="6410520"/>
            <a:ext cx="288000" cy="213480"/>
          </a:xfrm>
          <a:prstGeom prst="rect">
            <a:avLst/>
          </a:prstGeom>
        </p:spPr>
      </p:pic>
      <p:sp>
        <p:nvSpPr>
          <p:cNvPr id="4" name="Slide Number Placeholder 1">
            <a:extLst>
              <a:ext uri="{FF2B5EF4-FFF2-40B4-BE49-F238E27FC236}">
                <a16:creationId xmlns:a16="http://schemas.microsoft.com/office/drawing/2014/main" id="{5B681CEE-203D-54B3-A856-8CACE0B3C2A0}"/>
              </a:ext>
            </a:extLst>
          </p:cNvPr>
          <p:cNvSpPr txBox="1">
            <a:spLocks/>
          </p:cNvSpPr>
          <p:nvPr userDrawn="1"/>
        </p:nvSpPr>
        <p:spPr>
          <a:xfrm>
            <a:off x="294464"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4D2043-7E31-4A53-BD33-72A88E682172}" type="slidenum">
              <a:rPr lang="en-GB" sz="900" b="0" i="0" smtClean="0">
                <a:solidFill>
                  <a:srgbClr val="000000"/>
                </a:solidFill>
                <a:latin typeface="Segoe UI" panose="020B0502040204020203" pitchFamily="34" charset="0"/>
              </a:rPr>
              <a:pPr/>
              <a:t>‹#›</a:t>
            </a:fld>
            <a:endParaRPr lang="en-GB" sz="900" b="0" i="0" dirty="0">
              <a:solidFill>
                <a:srgbClr val="000000"/>
              </a:solidFill>
              <a:latin typeface="Segoe UI" panose="020B0502040204020203" pitchFamily="34" charset="0"/>
            </a:endParaRPr>
          </a:p>
        </p:txBody>
      </p:sp>
      <p:sp>
        <p:nvSpPr>
          <p:cNvPr id="5" name="Slide Number Placeholder 1">
            <a:extLst>
              <a:ext uri="{FF2B5EF4-FFF2-40B4-BE49-F238E27FC236}">
                <a16:creationId xmlns:a16="http://schemas.microsoft.com/office/drawing/2014/main" id="{04DB4B41-5505-F796-7A95-4B5554B362BB}"/>
              </a:ext>
            </a:extLst>
          </p:cNvPr>
          <p:cNvSpPr txBox="1">
            <a:spLocks/>
          </p:cNvSpPr>
          <p:nvPr userDrawn="1"/>
        </p:nvSpPr>
        <p:spPr>
          <a:xfrm>
            <a:off x="555469"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b="0" i="0" dirty="0">
                <a:solidFill>
                  <a:srgbClr val="000000"/>
                </a:solidFill>
                <a:latin typeface="Segoe UI" panose="020B0502040204020203" pitchFamily="34" charset="0"/>
              </a:rPr>
              <a:t>Copyright </a:t>
            </a:r>
            <a:r>
              <a:rPr lang="en-GB" sz="900" b="0" i="0" dirty="0" err="1">
                <a:solidFill>
                  <a:srgbClr val="000000"/>
                </a:solidFill>
                <a:latin typeface="Segoe UI" panose="020B0502040204020203" pitchFamily="34" charset="0"/>
              </a:rPr>
              <a:t>Mindsprint</a:t>
            </a:r>
            <a:r>
              <a:rPr lang="en-GB" sz="900" b="0" i="0" dirty="0">
                <a:solidFill>
                  <a:srgbClr val="000000"/>
                </a:solidFill>
                <a:latin typeface="Segoe UI" panose="020B0502040204020203" pitchFamily="34" charset="0"/>
              </a:rPr>
              <a:t> 2022</a:t>
            </a:r>
          </a:p>
        </p:txBody>
      </p:sp>
    </p:spTree>
    <p:extLst>
      <p:ext uri="{BB962C8B-B14F-4D97-AF65-F5344CB8AC3E}">
        <p14:creationId xmlns:p14="http://schemas.microsoft.com/office/powerpoint/2010/main" val="1663929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ntent_1">
    <p:bg>
      <p:bgPr>
        <a:solidFill>
          <a:srgbClr val="B57CFF"/>
        </a:solidFill>
        <a:effectLst/>
      </p:bgPr>
    </p:bg>
    <p:spTree>
      <p:nvGrpSpPr>
        <p:cNvPr id="1" name=""/>
        <p:cNvGrpSpPr/>
        <p:nvPr/>
      </p:nvGrpSpPr>
      <p:grpSpPr>
        <a:xfrm>
          <a:off x="0" y="0"/>
          <a:ext cx="0" cy="0"/>
          <a:chOff x="0" y="0"/>
          <a:chExt cx="0" cy="0"/>
        </a:xfrm>
      </p:grpSpPr>
      <p:pic>
        <p:nvPicPr>
          <p:cNvPr id="14" name="Picture 13" descr="Icon&#10;&#10;Description automatically generated">
            <a:extLst>
              <a:ext uri="{FF2B5EF4-FFF2-40B4-BE49-F238E27FC236}">
                <a16:creationId xmlns:a16="http://schemas.microsoft.com/office/drawing/2014/main" id="{36C5852A-EF5A-8DA5-93DF-8B0BFFB4D808}"/>
              </a:ext>
            </a:extLst>
          </p:cNvPr>
          <p:cNvPicPr>
            <a:picLocks noChangeAspect="1"/>
          </p:cNvPicPr>
          <p:nvPr userDrawn="1"/>
        </p:nvPicPr>
        <p:blipFill>
          <a:blip r:embed="rId2"/>
          <a:stretch>
            <a:fillRect/>
          </a:stretch>
        </p:blipFill>
        <p:spPr>
          <a:xfrm>
            <a:off x="11670000" y="6410520"/>
            <a:ext cx="288000" cy="213480"/>
          </a:xfrm>
          <a:prstGeom prst="rect">
            <a:avLst/>
          </a:prstGeom>
        </p:spPr>
      </p:pic>
      <p:sp>
        <p:nvSpPr>
          <p:cNvPr id="4" name="Slide Number Placeholder 1">
            <a:extLst>
              <a:ext uri="{FF2B5EF4-FFF2-40B4-BE49-F238E27FC236}">
                <a16:creationId xmlns:a16="http://schemas.microsoft.com/office/drawing/2014/main" id="{5B681CEE-203D-54B3-A856-8CACE0B3C2A0}"/>
              </a:ext>
            </a:extLst>
          </p:cNvPr>
          <p:cNvSpPr txBox="1">
            <a:spLocks/>
          </p:cNvSpPr>
          <p:nvPr userDrawn="1"/>
        </p:nvSpPr>
        <p:spPr>
          <a:xfrm>
            <a:off x="294464"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4D2043-7E31-4A53-BD33-72A88E682172}" type="slidenum">
              <a:rPr lang="en-GB" sz="900" b="0" i="0" smtClean="0">
                <a:solidFill>
                  <a:schemeClr val="bg2"/>
                </a:solidFill>
                <a:latin typeface="Segoe UI" panose="020B0502040204020203" pitchFamily="34" charset="0"/>
              </a:rPr>
              <a:pPr/>
              <a:t>‹#›</a:t>
            </a:fld>
            <a:endParaRPr lang="en-GB" sz="900" b="0" i="0" dirty="0">
              <a:solidFill>
                <a:schemeClr val="bg2"/>
              </a:solidFill>
              <a:latin typeface="Segoe UI" panose="020B0502040204020203" pitchFamily="34" charset="0"/>
            </a:endParaRPr>
          </a:p>
        </p:txBody>
      </p:sp>
      <p:sp>
        <p:nvSpPr>
          <p:cNvPr id="5" name="Slide Number Placeholder 1">
            <a:extLst>
              <a:ext uri="{FF2B5EF4-FFF2-40B4-BE49-F238E27FC236}">
                <a16:creationId xmlns:a16="http://schemas.microsoft.com/office/drawing/2014/main" id="{04DB4B41-5505-F796-7A95-4B5554B362BB}"/>
              </a:ext>
            </a:extLst>
          </p:cNvPr>
          <p:cNvSpPr txBox="1">
            <a:spLocks/>
          </p:cNvSpPr>
          <p:nvPr userDrawn="1"/>
        </p:nvSpPr>
        <p:spPr>
          <a:xfrm>
            <a:off x="555469"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b="0" i="0" dirty="0">
                <a:solidFill>
                  <a:schemeClr val="bg2"/>
                </a:solidFill>
                <a:latin typeface="Segoe UI" panose="020B0502040204020203" pitchFamily="34" charset="0"/>
              </a:rPr>
              <a:t>Copyright </a:t>
            </a:r>
            <a:r>
              <a:rPr lang="en-GB" sz="900" b="0" i="0" dirty="0" err="1">
                <a:solidFill>
                  <a:schemeClr val="bg2"/>
                </a:solidFill>
                <a:latin typeface="Segoe UI" panose="020B0502040204020203" pitchFamily="34" charset="0"/>
              </a:rPr>
              <a:t>Mindsprint</a:t>
            </a:r>
            <a:r>
              <a:rPr lang="en-GB" sz="900" b="0" i="0" dirty="0">
                <a:solidFill>
                  <a:schemeClr val="bg2"/>
                </a:solidFill>
                <a:latin typeface="Segoe UI" panose="020B0502040204020203" pitchFamily="34" charset="0"/>
              </a:rPr>
              <a:t> 2022</a:t>
            </a:r>
          </a:p>
        </p:txBody>
      </p:sp>
    </p:spTree>
    <p:extLst>
      <p:ext uri="{BB962C8B-B14F-4D97-AF65-F5344CB8AC3E}">
        <p14:creationId xmlns:p14="http://schemas.microsoft.com/office/powerpoint/2010/main" val="4041051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Content_2">
    <p:bg>
      <p:bgPr>
        <a:solidFill>
          <a:srgbClr val="3AA89F"/>
        </a:solidFill>
        <a:effectLst/>
      </p:bgPr>
    </p:bg>
    <p:spTree>
      <p:nvGrpSpPr>
        <p:cNvPr id="1" name=""/>
        <p:cNvGrpSpPr/>
        <p:nvPr/>
      </p:nvGrpSpPr>
      <p:grpSpPr>
        <a:xfrm>
          <a:off x="0" y="0"/>
          <a:ext cx="0" cy="0"/>
          <a:chOff x="0" y="0"/>
          <a:chExt cx="0" cy="0"/>
        </a:xfrm>
      </p:grpSpPr>
      <p:pic>
        <p:nvPicPr>
          <p:cNvPr id="14" name="Picture 13" descr="Icon&#10;&#10;Description automatically generated">
            <a:extLst>
              <a:ext uri="{FF2B5EF4-FFF2-40B4-BE49-F238E27FC236}">
                <a16:creationId xmlns:a16="http://schemas.microsoft.com/office/drawing/2014/main" id="{36C5852A-EF5A-8DA5-93DF-8B0BFFB4D808}"/>
              </a:ext>
            </a:extLst>
          </p:cNvPr>
          <p:cNvPicPr>
            <a:picLocks noChangeAspect="1"/>
          </p:cNvPicPr>
          <p:nvPr userDrawn="1"/>
        </p:nvPicPr>
        <p:blipFill>
          <a:blip r:embed="rId2"/>
          <a:stretch>
            <a:fillRect/>
          </a:stretch>
        </p:blipFill>
        <p:spPr>
          <a:xfrm>
            <a:off x="11670000" y="6410520"/>
            <a:ext cx="288000" cy="213480"/>
          </a:xfrm>
          <a:prstGeom prst="rect">
            <a:avLst/>
          </a:prstGeom>
        </p:spPr>
      </p:pic>
      <p:sp>
        <p:nvSpPr>
          <p:cNvPr id="4" name="Slide Number Placeholder 1">
            <a:extLst>
              <a:ext uri="{FF2B5EF4-FFF2-40B4-BE49-F238E27FC236}">
                <a16:creationId xmlns:a16="http://schemas.microsoft.com/office/drawing/2014/main" id="{5B681CEE-203D-54B3-A856-8CACE0B3C2A0}"/>
              </a:ext>
            </a:extLst>
          </p:cNvPr>
          <p:cNvSpPr txBox="1">
            <a:spLocks/>
          </p:cNvSpPr>
          <p:nvPr userDrawn="1"/>
        </p:nvSpPr>
        <p:spPr>
          <a:xfrm>
            <a:off x="294464"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4D2043-7E31-4A53-BD33-72A88E682172}" type="slidenum">
              <a:rPr lang="en-GB" sz="900" b="0" i="0" smtClean="0">
                <a:solidFill>
                  <a:schemeClr val="bg2"/>
                </a:solidFill>
                <a:latin typeface="Segoe UI" panose="020B0502040204020203" pitchFamily="34" charset="0"/>
              </a:rPr>
              <a:pPr/>
              <a:t>‹#›</a:t>
            </a:fld>
            <a:endParaRPr lang="en-GB" sz="900" b="0" i="0" dirty="0">
              <a:solidFill>
                <a:schemeClr val="bg2"/>
              </a:solidFill>
              <a:latin typeface="Segoe UI" panose="020B0502040204020203" pitchFamily="34" charset="0"/>
            </a:endParaRPr>
          </a:p>
        </p:txBody>
      </p:sp>
      <p:sp>
        <p:nvSpPr>
          <p:cNvPr id="5" name="Slide Number Placeholder 1">
            <a:extLst>
              <a:ext uri="{FF2B5EF4-FFF2-40B4-BE49-F238E27FC236}">
                <a16:creationId xmlns:a16="http://schemas.microsoft.com/office/drawing/2014/main" id="{04DB4B41-5505-F796-7A95-4B5554B362BB}"/>
              </a:ext>
            </a:extLst>
          </p:cNvPr>
          <p:cNvSpPr txBox="1">
            <a:spLocks/>
          </p:cNvSpPr>
          <p:nvPr userDrawn="1"/>
        </p:nvSpPr>
        <p:spPr>
          <a:xfrm>
            <a:off x="555469"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b="0" i="0" dirty="0">
                <a:solidFill>
                  <a:schemeClr val="bg2"/>
                </a:solidFill>
                <a:latin typeface="Segoe UI" panose="020B0502040204020203" pitchFamily="34" charset="0"/>
              </a:rPr>
              <a:t>Copyright </a:t>
            </a:r>
            <a:r>
              <a:rPr lang="en-GB" sz="900" b="0" i="0" dirty="0" err="1">
                <a:solidFill>
                  <a:schemeClr val="bg2"/>
                </a:solidFill>
                <a:latin typeface="Segoe UI" panose="020B0502040204020203" pitchFamily="34" charset="0"/>
              </a:rPr>
              <a:t>Mindsprint</a:t>
            </a:r>
            <a:r>
              <a:rPr lang="en-GB" sz="900" b="0" i="0" dirty="0">
                <a:solidFill>
                  <a:schemeClr val="bg2"/>
                </a:solidFill>
                <a:latin typeface="Segoe UI" panose="020B0502040204020203" pitchFamily="34" charset="0"/>
              </a:rPr>
              <a:t> 2022</a:t>
            </a:r>
          </a:p>
        </p:txBody>
      </p:sp>
    </p:spTree>
    <p:extLst>
      <p:ext uri="{BB962C8B-B14F-4D97-AF65-F5344CB8AC3E}">
        <p14:creationId xmlns:p14="http://schemas.microsoft.com/office/powerpoint/2010/main" val="3156822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ontent_3">
    <p:bg>
      <p:bgPr>
        <a:solidFill>
          <a:srgbClr val="07424C"/>
        </a:solidFill>
        <a:effectLst/>
      </p:bgPr>
    </p:bg>
    <p:spTree>
      <p:nvGrpSpPr>
        <p:cNvPr id="1" name=""/>
        <p:cNvGrpSpPr/>
        <p:nvPr/>
      </p:nvGrpSpPr>
      <p:grpSpPr>
        <a:xfrm>
          <a:off x="0" y="0"/>
          <a:ext cx="0" cy="0"/>
          <a:chOff x="0" y="0"/>
          <a:chExt cx="0" cy="0"/>
        </a:xfrm>
      </p:grpSpPr>
      <p:pic>
        <p:nvPicPr>
          <p:cNvPr id="14" name="Picture 13" descr="Icon&#10;&#10;Description automatically generated">
            <a:extLst>
              <a:ext uri="{FF2B5EF4-FFF2-40B4-BE49-F238E27FC236}">
                <a16:creationId xmlns:a16="http://schemas.microsoft.com/office/drawing/2014/main" id="{36C5852A-EF5A-8DA5-93DF-8B0BFFB4D808}"/>
              </a:ext>
            </a:extLst>
          </p:cNvPr>
          <p:cNvPicPr>
            <a:picLocks noChangeAspect="1"/>
          </p:cNvPicPr>
          <p:nvPr userDrawn="1"/>
        </p:nvPicPr>
        <p:blipFill>
          <a:blip r:embed="rId2"/>
          <a:stretch>
            <a:fillRect/>
          </a:stretch>
        </p:blipFill>
        <p:spPr>
          <a:xfrm>
            <a:off x="11670000" y="6410520"/>
            <a:ext cx="288000" cy="213480"/>
          </a:xfrm>
          <a:prstGeom prst="rect">
            <a:avLst/>
          </a:prstGeom>
        </p:spPr>
      </p:pic>
      <p:sp>
        <p:nvSpPr>
          <p:cNvPr id="4" name="Slide Number Placeholder 1">
            <a:extLst>
              <a:ext uri="{FF2B5EF4-FFF2-40B4-BE49-F238E27FC236}">
                <a16:creationId xmlns:a16="http://schemas.microsoft.com/office/drawing/2014/main" id="{5B681CEE-203D-54B3-A856-8CACE0B3C2A0}"/>
              </a:ext>
            </a:extLst>
          </p:cNvPr>
          <p:cNvSpPr txBox="1">
            <a:spLocks/>
          </p:cNvSpPr>
          <p:nvPr userDrawn="1"/>
        </p:nvSpPr>
        <p:spPr>
          <a:xfrm>
            <a:off x="294464"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4D2043-7E31-4A53-BD33-72A88E682172}" type="slidenum">
              <a:rPr lang="en-GB" sz="900" b="0" i="0" smtClean="0">
                <a:solidFill>
                  <a:schemeClr val="bg2"/>
                </a:solidFill>
                <a:latin typeface="Segoe UI" panose="020B0502040204020203" pitchFamily="34" charset="0"/>
              </a:rPr>
              <a:pPr/>
              <a:t>‹#›</a:t>
            </a:fld>
            <a:endParaRPr lang="en-GB" sz="900" b="0" i="0" dirty="0">
              <a:solidFill>
                <a:schemeClr val="bg2"/>
              </a:solidFill>
              <a:latin typeface="Segoe UI" panose="020B0502040204020203" pitchFamily="34" charset="0"/>
            </a:endParaRPr>
          </a:p>
        </p:txBody>
      </p:sp>
      <p:sp>
        <p:nvSpPr>
          <p:cNvPr id="5" name="Slide Number Placeholder 1">
            <a:extLst>
              <a:ext uri="{FF2B5EF4-FFF2-40B4-BE49-F238E27FC236}">
                <a16:creationId xmlns:a16="http://schemas.microsoft.com/office/drawing/2014/main" id="{04DB4B41-5505-F796-7A95-4B5554B362BB}"/>
              </a:ext>
            </a:extLst>
          </p:cNvPr>
          <p:cNvSpPr txBox="1">
            <a:spLocks/>
          </p:cNvSpPr>
          <p:nvPr userDrawn="1"/>
        </p:nvSpPr>
        <p:spPr>
          <a:xfrm>
            <a:off x="555469"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b="0" i="0" dirty="0">
                <a:solidFill>
                  <a:schemeClr val="bg2"/>
                </a:solidFill>
                <a:latin typeface="Segoe UI" panose="020B0502040204020203" pitchFamily="34" charset="0"/>
              </a:rPr>
              <a:t>Copyright </a:t>
            </a:r>
            <a:r>
              <a:rPr lang="en-GB" sz="900" b="0" i="0" dirty="0" err="1">
                <a:solidFill>
                  <a:schemeClr val="bg2"/>
                </a:solidFill>
                <a:latin typeface="Segoe UI" panose="020B0502040204020203" pitchFamily="34" charset="0"/>
              </a:rPr>
              <a:t>Mindsprint</a:t>
            </a:r>
            <a:r>
              <a:rPr lang="en-GB" sz="900" b="0" i="0" dirty="0">
                <a:solidFill>
                  <a:schemeClr val="bg2"/>
                </a:solidFill>
                <a:latin typeface="Segoe UI" panose="020B0502040204020203" pitchFamily="34" charset="0"/>
              </a:rPr>
              <a:t> 2022</a:t>
            </a:r>
          </a:p>
        </p:txBody>
      </p:sp>
    </p:spTree>
    <p:extLst>
      <p:ext uri="{BB962C8B-B14F-4D97-AF65-F5344CB8AC3E}">
        <p14:creationId xmlns:p14="http://schemas.microsoft.com/office/powerpoint/2010/main" val="3799863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ontent_4">
    <p:bg>
      <p:bgPr>
        <a:solidFill>
          <a:srgbClr val="711A31"/>
        </a:solidFill>
        <a:effectLst/>
      </p:bgPr>
    </p:bg>
    <p:spTree>
      <p:nvGrpSpPr>
        <p:cNvPr id="1" name=""/>
        <p:cNvGrpSpPr/>
        <p:nvPr/>
      </p:nvGrpSpPr>
      <p:grpSpPr>
        <a:xfrm>
          <a:off x="0" y="0"/>
          <a:ext cx="0" cy="0"/>
          <a:chOff x="0" y="0"/>
          <a:chExt cx="0" cy="0"/>
        </a:xfrm>
      </p:grpSpPr>
      <p:pic>
        <p:nvPicPr>
          <p:cNvPr id="14" name="Picture 13" descr="Icon&#10;&#10;Description automatically generated">
            <a:extLst>
              <a:ext uri="{FF2B5EF4-FFF2-40B4-BE49-F238E27FC236}">
                <a16:creationId xmlns:a16="http://schemas.microsoft.com/office/drawing/2014/main" id="{36C5852A-EF5A-8DA5-93DF-8B0BFFB4D808}"/>
              </a:ext>
            </a:extLst>
          </p:cNvPr>
          <p:cNvPicPr>
            <a:picLocks noChangeAspect="1"/>
          </p:cNvPicPr>
          <p:nvPr userDrawn="1"/>
        </p:nvPicPr>
        <p:blipFill>
          <a:blip r:embed="rId2"/>
          <a:stretch>
            <a:fillRect/>
          </a:stretch>
        </p:blipFill>
        <p:spPr>
          <a:xfrm>
            <a:off x="11670000" y="6410520"/>
            <a:ext cx="288000" cy="213480"/>
          </a:xfrm>
          <a:prstGeom prst="rect">
            <a:avLst/>
          </a:prstGeom>
        </p:spPr>
      </p:pic>
      <p:sp>
        <p:nvSpPr>
          <p:cNvPr id="4" name="Slide Number Placeholder 1">
            <a:extLst>
              <a:ext uri="{FF2B5EF4-FFF2-40B4-BE49-F238E27FC236}">
                <a16:creationId xmlns:a16="http://schemas.microsoft.com/office/drawing/2014/main" id="{5B681CEE-203D-54B3-A856-8CACE0B3C2A0}"/>
              </a:ext>
            </a:extLst>
          </p:cNvPr>
          <p:cNvSpPr txBox="1">
            <a:spLocks/>
          </p:cNvSpPr>
          <p:nvPr userDrawn="1"/>
        </p:nvSpPr>
        <p:spPr>
          <a:xfrm>
            <a:off x="294464"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4D2043-7E31-4A53-BD33-72A88E682172}" type="slidenum">
              <a:rPr lang="en-GB" sz="900" b="0" i="0" smtClean="0">
                <a:solidFill>
                  <a:schemeClr val="bg2"/>
                </a:solidFill>
                <a:latin typeface="Segoe UI" panose="020B0502040204020203" pitchFamily="34" charset="0"/>
              </a:rPr>
              <a:pPr/>
              <a:t>‹#›</a:t>
            </a:fld>
            <a:endParaRPr lang="en-GB" sz="900" b="0" i="0" dirty="0">
              <a:solidFill>
                <a:schemeClr val="bg2"/>
              </a:solidFill>
              <a:latin typeface="Segoe UI" panose="020B0502040204020203" pitchFamily="34" charset="0"/>
            </a:endParaRPr>
          </a:p>
        </p:txBody>
      </p:sp>
      <p:sp>
        <p:nvSpPr>
          <p:cNvPr id="5" name="Slide Number Placeholder 1">
            <a:extLst>
              <a:ext uri="{FF2B5EF4-FFF2-40B4-BE49-F238E27FC236}">
                <a16:creationId xmlns:a16="http://schemas.microsoft.com/office/drawing/2014/main" id="{04DB4B41-5505-F796-7A95-4B5554B362BB}"/>
              </a:ext>
            </a:extLst>
          </p:cNvPr>
          <p:cNvSpPr txBox="1">
            <a:spLocks/>
          </p:cNvSpPr>
          <p:nvPr userDrawn="1"/>
        </p:nvSpPr>
        <p:spPr>
          <a:xfrm>
            <a:off x="555469"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b="0" i="0" dirty="0">
                <a:solidFill>
                  <a:schemeClr val="bg2"/>
                </a:solidFill>
                <a:latin typeface="Segoe UI" panose="020B0502040204020203" pitchFamily="34" charset="0"/>
              </a:rPr>
              <a:t>Copyright </a:t>
            </a:r>
            <a:r>
              <a:rPr lang="en-GB" sz="900" b="0" i="0" dirty="0" err="1">
                <a:solidFill>
                  <a:schemeClr val="bg2"/>
                </a:solidFill>
                <a:latin typeface="Segoe UI" panose="020B0502040204020203" pitchFamily="34" charset="0"/>
              </a:rPr>
              <a:t>Mindsprint</a:t>
            </a:r>
            <a:r>
              <a:rPr lang="en-GB" sz="900" b="0" i="0" dirty="0">
                <a:solidFill>
                  <a:schemeClr val="bg2"/>
                </a:solidFill>
                <a:latin typeface="Segoe UI" panose="020B0502040204020203" pitchFamily="34" charset="0"/>
              </a:rPr>
              <a:t> 2022</a:t>
            </a:r>
          </a:p>
        </p:txBody>
      </p:sp>
    </p:spTree>
    <p:extLst>
      <p:ext uri="{BB962C8B-B14F-4D97-AF65-F5344CB8AC3E}">
        <p14:creationId xmlns:p14="http://schemas.microsoft.com/office/powerpoint/2010/main" val="1469992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ntent">
    <p:spTree>
      <p:nvGrpSpPr>
        <p:cNvPr id="1" name=""/>
        <p:cNvGrpSpPr/>
        <p:nvPr/>
      </p:nvGrpSpPr>
      <p:grpSpPr>
        <a:xfrm>
          <a:off x="0" y="0"/>
          <a:ext cx="0" cy="0"/>
          <a:chOff x="0" y="0"/>
          <a:chExt cx="0" cy="0"/>
        </a:xfrm>
      </p:grpSpPr>
      <p:pic>
        <p:nvPicPr>
          <p:cNvPr id="2" name="Picture 1" descr="Shape, background pattern&#10;&#10;Description automatically generated">
            <a:extLst>
              <a:ext uri="{FF2B5EF4-FFF2-40B4-BE49-F238E27FC236}">
                <a16:creationId xmlns:a16="http://schemas.microsoft.com/office/drawing/2014/main" id="{60177EF2-2844-383C-FAFB-79EE2CB658DA}"/>
              </a:ext>
            </a:extLst>
          </p:cNvPr>
          <p:cNvPicPr>
            <a:picLocks noChangeAspect="1"/>
          </p:cNvPicPr>
          <p:nvPr userDrawn="1"/>
        </p:nvPicPr>
        <p:blipFill>
          <a:blip r:embed="rId2"/>
          <a:stretch>
            <a:fillRect/>
          </a:stretch>
        </p:blipFill>
        <p:spPr>
          <a:xfrm rot="10800000">
            <a:off x="0" y="0"/>
            <a:ext cx="4946650" cy="6858000"/>
          </a:xfrm>
          <a:prstGeom prst="rect">
            <a:avLst/>
          </a:prstGeom>
        </p:spPr>
      </p:pic>
      <p:sp>
        <p:nvSpPr>
          <p:cNvPr id="11" name="Slide Number Placeholder 1">
            <a:extLst>
              <a:ext uri="{FF2B5EF4-FFF2-40B4-BE49-F238E27FC236}">
                <a16:creationId xmlns:a16="http://schemas.microsoft.com/office/drawing/2014/main" id="{841B05B1-6155-DCAD-CD33-F37BB1959F9C}"/>
              </a:ext>
            </a:extLst>
          </p:cNvPr>
          <p:cNvSpPr txBox="1">
            <a:spLocks/>
          </p:cNvSpPr>
          <p:nvPr userDrawn="1"/>
        </p:nvSpPr>
        <p:spPr>
          <a:xfrm>
            <a:off x="294464"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4D2043-7E31-4A53-BD33-72A88E682172}" type="slidenum">
              <a:rPr lang="en-GB" b="0" i="0" smtClean="0">
                <a:solidFill>
                  <a:schemeClr val="bg2"/>
                </a:solidFill>
                <a:latin typeface="Segoe UI" panose="020B0502040204020203" pitchFamily="34" charset="0"/>
              </a:rPr>
              <a:pPr/>
              <a:t>‹#›</a:t>
            </a:fld>
            <a:endParaRPr lang="en-GB" b="0" i="0" dirty="0">
              <a:solidFill>
                <a:schemeClr val="bg2"/>
              </a:solidFill>
              <a:latin typeface="Segoe UI" panose="020B0502040204020203" pitchFamily="34" charset="0"/>
            </a:endParaRPr>
          </a:p>
        </p:txBody>
      </p:sp>
      <p:sp>
        <p:nvSpPr>
          <p:cNvPr id="12" name="Slide Number Placeholder 1">
            <a:extLst>
              <a:ext uri="{FF2B5EF4-FFF2-40B4-BE49-F238E27FC236}">
                <a16:creationId xmlns:a16="http://schemas.microsoft.com/office/drawing/2014/main" id="{ACA36500-B51E-385E-8B27-D8A9DD35F321}"/>
              </a:ext>
            </a:extLst>
          </p:cNvPr>
          <p:cNvSpPr txBox="1">
            <a:spLocks/>
          </p:cNvSpPr>
          <p:nvPr userDrawn="1"/>
        </p:nvSpPr>
        <p:spPr>
          <a:xfrm>
            <a:off x="555469"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b="0" i="0" dirty="0">
                <a:solidFill>
                  <a:schemeClr val="bg2"/>
                </a:solidFill>
                <a:latin typeface="Segoe UI" panose="020B0502040204020203" pitchFamily="34" charset="0"/>
              </a:rPr>
              <a:t>Copyright </a:t>
            </a:r>
            <a:r>
              <a:rPr lang="en-GB" sz="900" b="0" i="0" dirty="0" err="1">
                <a:solidFill>
                  <a:schemeClr val="bg2"/>
                </a:solidFill>
                <a:latin typeface="Segoe UI" panose="020B0502040204020203" pitchFamily="34" charset="0"/>
              </a:rPr>
              <a:t>Mindsprint</a:t>
            </a:r>
            <a:r>
              <a:rPr lang="en-GB" sz="900" b="0" i="0" dirty="0">
                <a:solidFill>
                  <a:schemeClr val="bg2"/>
                </a:solidFill>
                <a:latin typeface="Segoe UI" panose="020B0502040204020203" pitchFamily="34" charset="0"/>
              </a:rPr>
              <a:t> 2022</a:t>
            </a:r>
          </a:p>
        </p:txBody>
      </p:sp>
      <p:pic>
        <p:nvPicPr>
          <p:cNvPr id="5" name="Picture 4" descr="A picture containing text, sign, outdoor, turn&#10;&#10;Description automatically generated">
            <a:extLst>
              <a:ext uri="{FF2B5EF4-FFF2-40B4-BE49-F238E27FC236}">
                <a16:creationId xmlns:a16="http://schemas.microsoft.com/office/drawing/2014/main" id="{530375FB-6E33-D9BF-3E46-7A2B32CC5308}"/>
              </a:ext>
            </a:extLst>
          </p:cNvPr>
          <p:cNvPicPr>
            <a:picLocks noChangeAspect="1"/>
          </p:cNvPicPr>
          <p:nvPr userDrawn="1"/>
        </p:nvPicPr>
        <p:blipFill>
          <a:blip r:embed="rId3"/>
          <a:stretch>
            <a:fillRect/>
          </a:stretch>
        </p:blipFill>
        <p:spPr>
          <a:xfrm>
            <a:off x="11670000" y="6410520"/>
            <a:ext cx="288000" cy="213480"/>
          </a:xfrm>
          <a:prstGeom prst="rect">
            <a:avLst/>
          </a:prstGeom>
        </p:spPr>
      </p:pic>
    </p:spTree>
    <p:extLst>
      <p:ext uri="{BB962C8B-B14F-4D97-AF65-F5344CB8AC3E}">
        <p14:creationId xmlns:p14="http://schemas.microsoft.com/office/powerpoint/2010/main" val="2433946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1">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45AD2847-A4E3-1FE1-13F6-B06411EE4C5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Picture 13" descr="Icon&#10;&#10;Description automatically generated">
            <a:extLst>
              <a:ext uri="{FF2B5EF4-FFF2-40B4-BE49-F238E27FC236}">
                <a16:creationId xmlns:a16="http://schemas.microsoft.com/office/drawing/2014/main" id="{36C5852A-EF5A-8DA5-93DF-8B0BFFB4D808}"/>
              </a:ext>
            </a:extLst>
          </p:cNvPr>
          <p:cNvPicPr>
            <a:picLocks noChangeAspect="1"/>
          </p:cNvPicPr>
          <p:nvPr userDrawn="1"/>
        </p:nvPicPr>
        <p:blipFill>
          <a:blip r:embed="rId3"/>
          <a:stretch>
            <a:fillRect/>
          </a:stretch>
        </p:blipFill>
        <p:spPr>
          <a:xfrm>
            <a:off x="11670000" y="6410520"/>
            <a:ext cx="288000" cy="213480"/>
          </a:xfrm>
          <a:prstGeom prst="rect">
            <a:avLst/>
          </a:prstGeom>
        </p:spPr>
      </p:pic>
      <p:sp>
        <p:nvSpPr>
          <p:cNvPr id="3" name="Slide Number Placeholder 1">
            <a:extLst>
              <a:ext uri="{FF2B5EF4-FFF2-40B4-BE49-F238E27FC236}">
                <a16:creationId xmlns:a16="http://schemas.microsoft.com/office/drawing/2014/main" id="{B24C2B65-1070-973C-A0D1-E414EF81D821}"/>
              </a:ext>
            </a:extLst>
          </p:cNvPr>
          <p:cNvSpPr txBox="1">
            <a:spLocks/>
          </p:cNvSpPr>
          <p:nvPr userDrawn="1"/>
        </p:nvSpPr>
        <p:spPr>
          <a:xfrm>
            <a:off x="294464"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4D2043-7E31-4A53-BD33-72A88E682172}" type="slidenum">
              <a:rPr lang="en-GB" b="0" i="0" smtClean="0">
                <a:solidFill>
                  <a:schemeClr val="bg2"/>
                </a:solidFill>
                <a:latin typeface="Segoe UI" panose="020B0502040204020203" pitchFamily="34" charset="0"/>
              </a:rPr>
              <a:pPr/>
              <a:t>‹#›</a:t>
            </a:fld>
            <a:endParaRPr lang="en-GB" b="0" i="0" dirty="0">
              <a:solidFill>
                <a:schemeClr val="bg2"/>
              </a:solidFill>
              <a:latin typeface="Segoe UI" panose="020B0502040204020203" pitchFamily="34" charset="0"/>
            </a:endParaRPr>
          </a:p>
        </p:txBody>
      </p:sp>
      <p:sp>
        <p:nvSpPr>
          <p:cNvPr id="4" name="Slide Number Placeholder 1">
            <a:extLst>
              <a:ext uri="{FF2B5EF4-FFF2-40B4-BE49-F238E27FC236}">
                <a16:creationId xmlns:a16="http://schemas.microsoft.com/office/drawing/2014/main" id="{FE522ED7-0409-AB81-B4FA-7474B9C79D32}"/>
              </a:ext>
            </a:extLst>
          </p:cNvPr>
          <p:cNvSpPr txBox="1">
            <a:spLocks/>
          </p:cNvSpPr>
          <p:nvPr userDrawn="1"/>
        </p:nvSpPr>
        <p:spPr>
          <a:xfrm>
            <a:off x="555469"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b="0" i="0" dirty="0">
                <a:solidFill>
                  <a:schemeClr val="bg2"/>
                </a:solidFill>
                <a:latin typeface="Segoe UI" panose="020B0502040204020203" pitchFamily="34" charset="0"/>
              </a:rPr>
              <a:t>Copyright </a:t>
            </a:r>
            <a:r>
              <a:rPr lang="en-GB" sz="900" b="0" i="0" dirty="0" err="1">
                <a:solidFill>
                  <a:schemeClr val="bg2"/>
                </a:solidFill>
                <a:latin typeface="Segoe UI" panose="020B0502040204020203" pitchFamily="34" charset="0"/>
              </a:rPr>
              <a:t>Mindsprint</a:t>
            </a:r>
            <a:r>
              <a:rPr lang="en-GB" sz="900" b="0" i="0" dirty="0">
                <a:solidFill>
                  <a:schemeClr val="bg2"/>
                </a:solidFill>
                <a:latin typeface="Segoe UI" panose="020B0502040204020203" pitchFamily="34" charset="0"/>
              </a:rPr>
              <a:t> 2022</a:t>
            </a:r>
          </a:p>
        </p:txBody>
      </p:sp>
    </p:spTree>
    <p:extLst>
      <p:ext uri="{BB962C8B-B14F-4D97-AF65-F5344CB8AC3E}">
        <p14:creationId xmlns:p14="http://schemas.microsoft.com/office/powerpoint/2010/main" val="161703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Divider 2">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AC7B6CA1-2B0D-6AD3-0401-75F64834122E}"/>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Picture 13" descr="Icon&#10;&#10;Description automatically generated">
            <a:extLst>
              <a:ext uri="{FF2B5EF4-FFF2-40B4-BE49-F238E27FC236}">
                <a16:creationId xmlns:a16="http://schemas.microsoft.com/office/drawing/2014/main" id="{36C5852A-EF5A-8DA5-93DF-8B0BFFB4D808}"/>
              </a:ext>
            </a:extLst>
          </p:cNvPr>
          <p:cNvPicPr>
            <a:picLocks noChangeAspect="1"/>
          </p:cNvPicPr>
          <p:nvPr userDrawn="1"/>
        </p:nvPicPr>
        <p:blipFill>
          <a:blip r:embed="rId3"/>
          <a:stretch>
            <a:fillRect/>
          </a:stretch>
        </p:blipFill>
        <p:spPr>
          <a:xfrm>
            <a:off x="11670000" y="6410520"/>
            <a:ext cx="288000" cy="213480"/>
          </a:xfrm>
          <a:prstGeom prst="rect">
            <a:avLst/>
          </a:prstGeom>
        </p:spPr>
      </p:pic>
      <p:sp>
        <p:nvSpPr>
          <p:cNvPr id="4" name="Slide Number Placeholder 1">
            <a:extLst>
              <a:ext uri="{FF2B5EF4-FFF2-40B4-BE49-F238E27FC236}">
                <a16:creationId xmlns:a16="http://schemas.microsoft.com/office/drawing/2014/main" id="{3F4BAC81-2A72-E99A-4AA0-E4D39C4EA83B}"/>
              </a:ext>
            </a:extLst>
          </p:cNvPr>
          <p:cNvSpPr txBox="1">
            <a:spLocks/>
          </p:cNvSpPr>
          <p:nvPr userDrawn="1"/>
        </p:nvSpPr>
        <p:spPr>
          <a:xfrm>
            <a:off x="294464"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4D2043-7E31-4A53-BD33-72A88E682172}" type="slidenum">
              <a:rPr lang="en-GB" b="0" i="0" smtClean="0">
                <a:solidFill>
                  <a:schemeClr val="bg2"/>
                </a:solidFill>
                <a:latin typeface="Segoe UI" panose="020B0502040204020203" pitchFamily="34" charset="0"/>
              </a:rPr>
              <a:pPr/>
              <a:t>‹#›</a:t>
            </a:fld>
            <a:endParaRPr lang="en-GB" b="0" i="0" dirty="0">
              <a:solidFill>
                <a:schemeClr val="bg2"/>
              </a:solidFill>
              <a:latin typeface="Segoe UI" panose="020B0502040204020203" pitchFamily="34" charset="0"/>
            </a:endParaRPr>
          </a:p>
        </p:txBody>
      </p:sp>
      <p:sp>
        <p:nvSpPr>
          <p:cNvPr id="5" name="Slide Number Placeholder 1">
            <a:extLst>
              <a:ext uri="{FF2B5EF4-FFF2-40B4-BE49-F238E27FC236}">
                <a16:creationId xmlns:a16="http://schemas.microsoft.com/office/drawing/2014/main" id="{0DCCBAA6-E898-E120-A3B5-FAB6A8580C15}"/>
              </a:ext>
            </a:extLst>
          </p:cNvPr>
          <p:cNvSpPr txBox="1">
            <a:spLocks/>
          </p:cNvSpPr>
          <p:nvPr userDrawn="1"/>
        </p:nvSpPr>
        <p:spPr>
          <a:xfrm>
            <a:off x="555469"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b="0" i="0" dirty="0">
                <a:solidFill>
                  <a:schemeClr val="bg2"/>
                </a:solidFill>
                <a:latin typeface="Segoe UI" panose="020B0502040204020203" pitchFamily="34" charset="0"/>
              </a:rPr>
              <a:t>Copyright </a:t>
            </a:r>
            <a:r>
              <a:rPr lang="en-GB" sz="900" b="0" i="0" dirty="0" err="1">
                <a:solidFill>
                  <a:schemeClr val="bg2"/>
                </a:solidFill>
                <a:latin typeface="Segoe UI" panose="020B0502040204020203" pitchFamily="34" charset="0"/>
              </a:rPr>
              <a:t>Mindsprint</a:t>
            </a:r>
            <a:r>
              <a:rPr lang="en-GB" sz="900" b="0" i="0" dirty="0">
                <a:solidFill>
                  <a:schemeClr val="bg2"/>
                </a:solidFill>
                <a:latin typeface="Segoe UI" panose="020B0502040204020203" pitchFamily="34" charset="0"/>
              </a:rPr>
              <a:t> 2022</a:t>
            </a:r>
          </a:p>
        </p:txBody>
      </p:sp>
    </p:spTree>
    <p:extLst>
      <p:ext uri="{BB962C8B-B14F-4D97-AF65-F5344CB8AC3E}">
        <p14:creationId xmlns:p14="http://schemas.microsoft.com/office/powerpoint/2010/main" val="2057405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3">
    <p:spTree>
      <p:nvGrpSpPr>
        <p:cNvPr id="1" name=""/>
        <p:cNvGrpSpPr/>
        <p:nvPr/>
      </p:nvGrpSpPr>
      <p:grpSpPr>
        <a:xfrm>
          <a:off x="0" y="0"/>
          <a:ext cx="0" cy="0"/>
          <a:chOff x="0" y="0"/>
          <a:chExt cx="0" cy="0"/>
        </a:xfrm>
      </p:grpSpPr>
      <p:pic>
        <p:nvPicPr>
          <p:cNvPr id="2" name="Picture 1" descr="Shape&#10;&#10;Description automatically generated">
            <a:extLst>
              <a:ext uri="{FF2B5EF4-FFF2-40B4-BE49-F238E27FC236}">
                <a16:creationId xmlns:a16="http://schemas.microsoft.com/office/drawing/2014/main" id="{ACF36EA6-B5F1-0556-C888-33252CFB80E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Picture 13" descr="Icon&#10;&#10;Description automatically generated">
            <a:extLst>
              <a:ext uri="{FF2B5EF4-FFF2-40B4-BE49-F238E27FC236}">
                <a16:creationId xmlns:a16="http://schemas.microsoft.com/office/drawing/2014/main" id="{36C5852A-EF5A-8DA5-93DF-8B0BFFB4D808}"/>
              </a:ext>
            </a:extLst>
          </p:cNvPr>
          <p:cNvPicPr>
            <a:picLocks noChangeAspect="1"/>
          </p:cNvPicPr>
          <p:nvPr userDrawn="1"/>
        </p:nvPicPr>
        <p:blipFill>
          <a:blip r:embed="rId3"/>
          <a:stretch>
            <a:fillRect/>
          </a:stretch>
        </p:blipFill>
        <p:spPr>
          <a:xfrm>
            <a:off x="11670000" y="6410520"/>
            <a:ext cx="288000" cy="213480"/>
          </a:xfrm>
          <a:prstGeom prst="rect">
            <a:avLst/>
          </a:prstGeom>
        </p:spPr>
      </p:pic>
      <p:sp>
        <p:nvSpPr>
          <p:cNvPr id="4" name="Slide Number Placeholder 1">
            <a:extLst>
              <a:ext uri="{FF2B5EF4-FFF2-40B4-BE49-F238E27FC236}">
                <a16:creationId xmlns:a16="http://schemas.microsoft.com/office/drawing/2014/main" id="{7CDBCB63-F3C3-6EE3-2B57-7E4BBAF9BECA}"/>
              </a:ext>
            </a:extLst>
          </p:cNvPr>
          <p:cNvSpPr txBox="1">
            <a:spLocks/>
          </p:cNvSpPr>
          <p:nvPr userDrawn="1"/>
        </p:nvSpPr>
        <p:spPr>
          <a:xfrm>
            <a:off x="294464"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4D2043-7E31-4A53-BD33-72A88E682172}" type="slidenum">
              <a:rPr lang="en-GB" b="0" i="0" smtClean="0">
                <a:solidFill>
                  <a:schemeClr val="bg2"/>
                </a:solidFill>
                <a:latin typeface="Segoe UI" panose="020B0502040204020203" pitchFamily="34" charset="0"/>
              </a:rPr>
              <a:pPr/>
              <a:t>‹#›</a:t>
            </a:fld>
            <a:endParaRPr lang="en-GB" b="0" i="0" dirty="0">
              <a:solidFill>
                <a:schemeClr val="bg2"/>
              </a:solidFill>
              <a:latin typeface="Segoe UI" panose="020B0502040204020203" pitchFamily="34" charset="0"/>
            </a:endParaRPr>
          </a:p>
        </p:txBody>
      </p:sp>
      <p:sp>
        <p:nvSpPr>
          <p:cNvPr id="5" name="Slide Number Placeholder 1">
            <a:extLst>
              <a:ext uri="{FF2B5EF4-FFF2-40B4-BE49-F238E27FC236}">
                <a16:creationId xmlns:a16="http://schemas.microsoft.com/office/drawing/2014/main" id="{3A15212A-71A5-E8FF-9785-B9F0B7A84589}"/>
              </a:ext>
            </a:extLst>
          </p:cNvPr>
          <p:cNvSpPr txBox="1">
            <a:spLocks/>
          </p:cNvSpPr>
          <p:nvPr userDrawn="1"/>
        </p:nvSpPr>
        <p:spPr>
          <a:xfrm>
            <a:off x="555469"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b="0" i="0" dirty="0">
                <a:solidFill>
                  <a:schemeClr val="bg2"/>
                </a:solidFill>
                <a:latin typeface="Segoe UI" panose="020B0502040204020203" pitchFamily="34" charset="0"/>
              </a:rPr>
              <a:t>Copyright </a:t>
            </a:r>
            <a:r>
              <a:rPr lang="en-GB" sz="900" b="0" i="0" dirty="0" err="1">
                <a:solidFill>
                  <a:schemeClr val="bg2"/>
                </a:solidFill>
                <a:latin typeface="Segoe UI" panose="020B0502040204020203" pitchFamily="34" charset="0"/>
              </a:rPr>
              <a:t>Mindsprint</a:t>
            </a:r>
            <a:r>
              <a:rPr lang="en-GB" sz="900" b="0" i="0" dirty="0">
                <a:solidFill>
                  <a:schemeClr val="bg2"/>
                </a:solidFill>
                <a:latin typeface="Segoe UI" panose="020B0502040204020203" pitchFamily="34" charset="0"/>
              </a:rPr>
              <a:t> 2022</a:t>
            </a:r>
          </a:p>
        </p:txBody>
      </p:sp>
    </p:spTree>
    <p:extLst>
      <p:ext uri="{BB962C8B-B14F-4D97-AF65-F5344CB8AC3E}">
        <p14:creationId xmlns:p14="http://schemas.microsoft.com/office/powerpoint/2010/main" val="2453234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Quote 1">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EFD82E24-FEB4-FB9A-93D6-1AEF2483BB3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Picture 13" descr="Icon&#10;&#10;Description automatically generated">
            <a:extLst>
              <a:ext uri="{FF2B5EF4-FFF2-40B4-BE49-F238E27FC236}">
                <a16:creationId xmlns:a16="http://schemas.microsoft.com/office/drawing/2014/main" id="{36C5852A-EF5A-8DA5-93DF-8B0BFFB4D808}"/>
              </a:ext>
            </a:extLst>
          </p:cNvPr>
          <p:cNvPicPr>
            <a:picLocks noChangeAspect="1"/>
          </p:cNvPicPr>
          <p:nvPr userDrawn="1"/>
        </p:nvPicPr>
        <p:blipFill>
          <a:blip r:embed="rId3"/>
          <a:stretch>
            <a:fillRect/>
          </a:stretch>
        </p:blipFill>
        <p:spPr>
          <a:xfrm>
            <a:off x="11670000" y="6410520"/>
            <a:ext cx="288000" cy="213480"/>
          </a:xfrm>
          <a:prstGeom prst="rect">
            <a:avLst/>
          </a:prstGeom>
        </p:spPr>
      </p:pic>
      <p:sp>
        <p:nvSpPr>
          <p:cNvPr id="4" name="Slide Number Placeholder 1">
            <a:extLst>
              <a:ext uri="{FF2B5EF4-FFF2-40B4-BE49-F238E27FC236}">
                <a16:creationId xmlns:a16="http://schemas.microsoft.com/office/drawing/2014/main" id="{A0DC2974-C276-5D9C-783F-02EFDD9DB659}"/>
              </a:ext>
            </a:extLst>
          </p:cNvPr>
          <p:cNvSpPr txBox="1">
            <a:spLocks/>
          </p:cNvSpPr>
          <p:nvPr userDrawn="1"/>
        </p:nvSpPr>
        <p:spPr>
          <a:xfrm>
            <a:off x="294464"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4D2043-7E31-4A53-BD33-72A88E682172}" type="slidenum">
              <a:rPr lang="en-GB" b="0" i="0" smtClean="0">
                <a:solidFill>
                  <a:schemeClr val="bg2"/>
                </a:solidFill>
                <a:latin typeface="Segoe UI" panose="020B0502040204020203" pitchFamily="34" charset="0"/>
              </a:rPr>
              <a:pPr/>
              <a:t>‹#›</a:t>
            </a:fld>
            <a:endParaRPr lang="en-GB" b="0" i="0" dirty="0">
              <a:solidFill>
                <a:schemeClr val="bg2"/>
              </a:solidFill>
              <a:latin typeface="Segoe UI" panose="020B0502040204020203" pitchFamily="34" charset="0"/>
            </a:endParaRPr>
          </a:p>
        </p:txBody>
      </p:sp>
      <p:sp>
        <p:nvSpPr>
          <p:cNvPr id="5" name="Slide Number Placeholder 1">
            <a:extLst>
              <a:ext uri="{FF2B5EF4-FFF2-40B4-BE49-F238E27FC236}">
                <a16:creationId xmlns:a16="http://schemas.microsoft.com/office/drawing/2014/main" id="{82E895B2-7D6E-0500-8287-94BCBD19FC8A}"/>
              </a:ext>
            </a:extLst>
          </p:cNvPr>
          <p:cNvSpPr txBox="1">
            <a:spLocks/>
          </p:cNvSpPr>
          <p:nvPr userDrawn="1"/>
        </p:nvSpPr>
        <p:spPr>
          <a:xfrm>
            <a:off x="555469"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b="0" i="0" dirty="0">
                <a:solidFill>
                  <a:schemeClr val="bg2"/>
                </a:solidFill>
                <a:latin typeface="Segoe UI" panose="020B0502040204020203" pitchFamily="34" charset="0"/>
              </a:rPr>
              <a:t>Copyright </a:t>
            </a:r>
            <a:r>
              <a:rPr lang="en-GB" sz="900" b="0" i="0" dirty="0" err="1">
                <a:solidFill>
                  <a:schemeClr val="bg2"/>
                </a:solidFill>
                <a:latin typeface="Segoe UI" panose="020B0502040204020203" pitchFamily="34" charset="0"/>
              </a:rPr>
              <a:t>Mindsprint</a:t>
            </a:r>
            <a:r>
              <a:rPr lang="en-GB" sz="900" b="0" i="0" dirty="0">
                <a:solidFill>
                  <a:schemeClr val="bg2"/>
                </a:solidFill>
                <a:latin typeface="Segoe UI" panose="020B0502040204020203" pitchFamily="34" charset="0"/>
              </a:rPr>
              <a:t> 2022</a:t>
            </a:r>
          </a:p>
        </p:txBody>
      </p:sp>
    </p:spTree>
    <p:extLst>
      <p:ext uri="{BB962C8B-B14F-4D97-AF65-F5344CB8AC3E}">
        <p14:creationId xmlns:p14="http://schemas.microsoft.com/office/powerpoint/2010/main" val="3258159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Quote 2">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083EB3B-D141-5157-57B6-8FA2F2D39E2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Picture 13" descr="Icon&#10;&#10;Description automatically generated">
            <a:extLst>
              <a:ext uri="{FF2B5EF4-FFF2-40B4-BE49-F238E27FC236}">
                <a16:creationId xmlns:a16="http://schemas.microsoft.com/office/drawing/2014/main" id="{36C5852A-EF5A-8DA5-93DF-8B0BFFB4D808}"/>
              </a:ext>
            </a:extLst>
          </p:cNvPr>
          <p:cNvPicPr>
            <a:picLocks noChangeAspect="1"/>
          </p:cNvPicPr>
          <p:nvPr userDrawn="1"/>
        </p:nvPicPr>
        <p:blipFill>
          <a:blip r:embed="rId3"/>
          <a:stretch>
            <a:fillRect/>
          </a:stretch>
        </p:blipFill>
        <p:spPr>
          <a:xfrm>
            <a:off x="11670000" y="6410520"/>
            <a:ext cx="288000" cy="213480"/>
          </a:xfrm>
          <a:prstGeom prst="rect">
            <a:avLst/>
          </a:prstGeom>
        </p:spPr>
      </p:pic>
      <p:sp>
        <p:nvSpPr>
          <p:cNvPr id="4" name="Slide Number Placeholder 1">
            <a:extLst>
              <a:ext uri="{FF2B5EF4-FFF2-40B4-BE49-F238E27FC236}">
                <a16:creationId xmlns:a16="http://schemas.microsoft.com/office/drawing/2014/main" id="{54B005F1-CD10-C695-9B65-6DB71741A09E}"/>
              </a:ext>
            </a:extLst>
          </p:cNvPr>
          <p:cNvSpPr txBox="1">
            <a:spLocks/>
          </p:cNvSpPr>
          <p:nvPr userDrawn="1"/>
        </p:nvSpPr>
        <p:spPr>
          <a:xfrm>
            <a:off x="294464"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4D2043-7E31-4A53-BD33-72A88E682172}" type="slidenum">
              <a:rPr lang="en-GB" b="0" i="0" smtClean="0">
                <a:solidFill>
                  <a:schemeClr val="bg2"/>
                </a:solidFill>
                <a:latin typeface="Segoe UI" panose="020B0502040204020203" pitchFamily="34" charset="0"/>
              </a:rPr>
              <a:pPr/>
              <a:t>‹#›</a:t>
            </a:fld>
            <a:endParaRPr lang="en-GB" b="0" i="0" dirty="0">
              <a:solidFill>
                <a:schemeClr val="bg2"/>
              </a:solidFill>
              <a:latin typeface="Segoe UI" panose="020B0502040204020203" pitchFamily="34" charset="0"/>
            </a:endParaRPr>
          </a:p>
        </p:txBody>
      </p:sp>
      <p:sp>
        <p:nvSpPr>
          <p:cNvPr id="5" name="Slide Number Placeholder 1">
            <a:extLst>
              <a:ext uri="{FF2B5EF4-FFF2-40B4-BE49-F238E27FC236}">
                <a16:creationId xmlns:a16="http://schemas.microsoft.com/office/drawing/2014/main" id="{27FD6091-4ADA-8D81-A5CE-8A46AE4BEEE5}"/>
              </a:ext>
            </a:extLst>
          </p:cNvPr>
          <p:cNvSpPr txBox="1">
            <a:spLocks/>
          </p:cNvSpPr>
          <p:nvPr userDrawn="1"/>
        </p:nvSpPr>
        <p:spPr>
          <a:xfrm>
            <a:off x="555469"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b="0" i="0" dirty="0">
                <a:solidFill>
                  <a:schemeClr val="bg2"/>
                </a:solidFill>
                <a:latin typeface="Segoe UI" panose="020B0502040204020203" pitchFamily="34" charset="0"/>
              </a:rPr>
              <a:t>Copyright </a:t>
            </a:r>
            <a:r>
              <a:rPr lang="en-GB" sz="900" b="0" i="0" dirty="0" err="1">
                <a:solidFill>
                  <a:schemeClr val="bg2"/>
                </a:solidFill>
                <a:latin typeface="Segoe UI" panose="020B0502040204020203" pitchFamily="34" charset="0"/>
              </a:rPr>
              <a:t>Mindsprint</a:t>
            </a:r>
            <a:r>
              <a:rPr lang="en-GB" sz="900" b="0" i="0" dirty="0">
                <a:solidFill>
                  <a:schemeClr val="bg2"/>
                </a:solidFill>
                <a:latin typeface="Segoe UI" panose="020B0502040204020203" pitchFamily="34" charset="0"/>
              </a:rPr>
              <a:t> 2022</a:t>
            </a:r>
          </a:p>
        </p:txBody>
      </p:sp>
    </p:spTree>
    <p:extLst>
      <p:ext uri="{BB962C8B-B14F-4D97-AF65-F5344CB8AC3E}">
        <p14:creationId xmlns:p14="http://schemas.microsoft.com/office/powerpoint/2010/main" val="2223197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Highlight page">
    <p:spTree>
      <p:nvGrpSpPr>
        <p:cNvPr id="1" name=""/>
        <p:cNvGrpSpPr/>
        <p:nvPr/>
      </p:nvGrpSpPr>
      <p:grpSpPr>
        <a:xfrm>
          <a:off x="0" y="0"/>
          <a:ext cx="0" cy="0"/>
          <a:chOff x="0" y="0"/>
          <a:chExt cx="0" cy="0"/>
        </a:xfrm>
      </p:grpSpPr>
      <p:pic>
        <p:nvPicPr>
          <p:cNvPr id="6" name="Picture 5" descr="A person holding a phone&#10;&#10;Description automatically generated with low confidence">
            <a:extLst>
              <a:ext uri="{FF2B5EF4-FFF2-40B4-BE49-F238E27FC236}">
                <a16:creationId xmlns:a16="http://schemas.microsoft.com/office/drawing/2014/main" id="{C396DB89-8432-318F-DF5B-4E2B9C3B022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Slide Number Placeholder 1">
            <a:extLst>
              <a:ext uri="{FF2B5EF4-FFF2-40B4-BE49-F238E27FC236}">
                <a16:creationId xmlns:a16="http://schemas.microsoft.com/office/drawing/2014/main" id="{54B005F1-CD10-C695-9B65-6DB71741A09E}"/>
              </a:ext>
            </a:extLst>
          </p:cNvPr>
          <p:cNvSpPr txBox="1">
            <a:spLocks/>
          </p:cNvSpPr>
          <p:nvPr userDrawn="1"/>
        </p:nvSpPr>
        <p:spPr>
          <a:xfrm>
            <a:off x="294464"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4D2043-7E31-4A53-BD33-72A88E682172}" type="slidenum">
              <a:rPr lang="en-GB" b="0" i="0" smtClean="0">
                <a:solidFill>
                  <a:schemeClr val="tx1"/>
                </a:solidFill>
                <a:latin typeface="Segoe UI" panose="020B0502040204020203" pitchFamily="34" charset="0"/>
              </a:rPr>
              <a:pPr/>
              <a:t>‹#›</a:t>
            </a:fld>
            <a:endParaRPr lang="en-GB" b="0" i="0" dirty="0">
              <a:solidFill>
                <a:schemeClr val="tx1"/>
              </a:solidFill>
              <a:latin typeface="Segoe UI" panose="020B0502040204020203" pitchFamily="34" charset="0"/>
            </a:endParaRPr>
          </a:p>
        </p:txBody>
      </p:sp>
      <p:sp>
        <p:nvSpPr>
          <p:cNvPr id="5" name="Slide Number Placeholder 1">
            <a:extLst>
              <a:ext uri="{FF2B5EF4-FFF2-40B4-BE49-F238E27FC236}">
                <a16:creationId xmlns:a16="http://schemas.microsoft.com/office/drawing/2014/main" id="{27FD6091-4ADA-8D81-A5CE-8A46AE4BEEE5}"/>
              </a:ext>
            </a:extLst>
          </p:cNvPr>
          <p:cNvSpPr txBox="1">
            <a:spLocks/>
          </p:cNvSpPr>
          <p:nvPr userDrawn="1"/>
        </p:nvSpPr>
        <p:spPr>
          <a:xfrm>
            <a:off x="555469"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b="0" i="0" dirty="0">
                <a:solidFill>
                  <a:schemeClr val="tx1"/>
                </a:solidFill>
                <a:latin typeface="Segoe UI" panose="020B0502040204020203" pitchFamily="34" charset="0"/>
              </a:rPr>
              <a:t>Copyright </a:t>
            </a:r>
            <a:r>
              <a:rPr lang="en-GB" sz="900" b="0" i="0" dirty="0" err="1">
                <a:solidFill>
                  <a:schemeClr val="tx1"/>
                </a:solidFill>
                <a:latin typeface="Segoe UI" panose="020B0502040204020203" pitchFamily="34" charset="0"/>
              </a:rPr>
              <a:t>Mindsprint</a:t>
            </a:r>
            <a:r>
              <a:rPr lang="en-GB" sz="900" b="0" i="0" dirty="0">
                <a:solidFill>
                  <a:schemeClr val="tx1"/>
                </a:solidFill>
                <a:latin typeface="Segoe UI" panose="020B0502040204020203" pitchFamily="34" charset="0"/>
              </a:rPr>
              <a:t> 2022</a:t>
            </a:r>
          </a:p>
        </p:txBody>
      </p:sp>
      <p:pic>
        <p:nvPicPr>
          <p:cNvPr id="13" name="Picture 12" descr="A picture containing text, sign, outdoor, turn&#10;&#10;Description automatically generated">
            <a:extLst>
              <a:ext uri="{FF2B5EF4-FFF2-40B4-BE49-F238E27FC236}">
                <a16:creationId xmlns:a16="http://schemas.microsoft.com/office/drawing/2014/main" id="{CFDB588E-3708-832D-AA61-05A99A940E0F}"/>
              </a:ext>
            </a:extLst>
          </p:cNvPr>
          <p:cNvPicPr>
            <a:picLocks noChangeAspect="1"/>
          </p:cNvPicPr>
          <p:nvPr userDrawn="1"/>
        </p:nvPicPr>
        <p:blipFill>
          <a:blip r:embed="rId3"/>
          <a:stretch>
            <a:fillRect/>
          </a:stretch>
        </p:blipFill>
        <p:spPr>
          <a:xfrm>
            <a:off x="11670000" y="6410520"/>
            <a:ext cx="288000" cy="213480"/>
          </a:xfrm>
          <a:prstGeom prst="rect">
            <a:avLst/>
          </a:prstGeom>
        </p:spPr>
      </p:pic>
    </p:spTree>
    <p:extLst>
      <p:ext uri="{BB962C8B-B14F-4D97-AF65-F5344CB8AC3E}">
        <p14:creationId xmlns:p14="http://schemas.microsoft.com/office/powerpoint/2010/main" val="3924625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Image &amp; text 1">
    <p:spTree>
      <p:nvGrpSpPr>
        <p:cNvPr id="1" name=""/>
        <p:cNvGrpSpPr/>
        <p:nvPr/>
      </p:nvGrpSpPr>
      <p:grpSpPr>
        <a:xfrm>
          <a:off x="0" y="0"/>
          <a:ext cx="0" cy="0"/>
          <a:chOff x="0" y="0"/>
          <a:chExt cx="0" cy="0"/>
        </a:xfrm>
      </p:grpSpPr>
      <p:pic>
        <p:nvPicPr>
          <p:cNvPr id="3" name="Picture 2" descr="Shape, background pattern&#10;&#10;Description automatically generated">
            <a:extLst>
              <a:ext uri="{FF2B5EF4-FFF2-40B4-BE49-F238E27FC236}">
                <a16:creationId xmlns:a16="http://schemas.microsoft.com/office/drawing/2014/main" id="{01CA60E6-A96E-13D0-E2E5-59E22913C203}"/>
              </a:ext>
            </a:extLst>
          </p:cNvPr>
          <p:cNvPicPr>
            <a:picLocks noChangeAspect="1"/>
          </p:cNvPicPr>
          <p:nvPr userDrawn="1"/>
        </p:nvPicPr>
        <p:blipFill>
          <a:blip r:embed="rId2"/>
          <a:stretch>
            <a:fillRect/>
          </a:stretch>
        </p:blipFill>
        <p:spPr>
          <a:xfrm>
            <a:off x="7245350" y="0"/>
            <a:ext cx="4946650" cy="6858000"/>
          </a:xfrm>
          <a:prstGeom prst="rect">
            <a:avLst/>
          </a:prstGeom>
        </p:spPr>
      </p:pic>
      <p:pic>
        <p:nvPicPr>
          <p:cNvPr id="14" name="Picture 13" descr="Icon&#10;&#10;Description automatically generated">
            <a:extLst>
              <a:ext uri="{FF2B5EF4-FFF2-40B4-BE49-F238E27FC236}">
                <a16:creationId xmlns:a16="http://schemas.microsoft.com/office/drawing/2014/main" id="{36C5852A-EF5A-8DA5-93DF-8B0BFFB4D808}"/>
              </a:ext>
            </a:extLst>
          </p:cNvPr>
          <p:cNvPicPr>
            <a:picLocks noChangeAspect="1"/>
          </p:cNvPicPr>
          <p:nvPr userDrawn="1"/>
        </p:nvPicPr>
        <p:blipFill>
          <a:blip r:embed="rId3"/>
          <a:stretch>
            <a:fillRect/>
          </a:stretch>
        </p:blipFill>
        <p:spPr>
          <a:xfrm>
            <a:off x="11670000" y="6410520"/>
            <a:ext cx="288000" cy="213480"/>
          </a:xfrm>
          <a:prstGeom prst="rect">
            <a:avLst/>
          </a:prstGeom>
        </p:spPr>
      </p:pic>
      <p:sp>
        <p:nvSpPr>
          <p:cNvPr id="4" name="Slide Number Placeholder 1">
            <a:extLst>
              <a:ext uri="{FF2B5EF4-FFF2-40B4-BE49-F238E27FC236}">
                <a16:creationId xmlns:a16="http://schemas.microsoft.com/office/drawing/2014/main" id="{5B681CEE-203D-54B3-A856-8CACE0B3C2A0}"/>
              </a:ext>
            </a:extLst>
          </p:cNvPr>
          <p:cNvSpPr txBox="1">
            <a:spLocks/>
          </p:cNvSpPr>
          <p:nvPr userDrawn="1"/>
        </p:nvSpPr>
        <p:spPr>
          <a:xfrm>
            <a:off x="294464"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4D2043-7E31-4A53-BD33-72A88E682172}" type="slidenum">
              <a:rPr lang="en-GB" sz="900" b="0" i="0" smtClean="0">
                <a:solidFill>
                  <a:srgbClr val="000000"/>
                </a:solidFill>
                <a:latin typeface="Segoe UI" panose="020B0502040204020203" pitchFamily="34" charset="0"/>
              </a:rPr>
              <a:pPr/>
              <a:t>‹#›</a:t>
            </a:fld>
            <a:endParaRPr lang="en-GB" sz="900" b="0" i="0" dirty="0">
              <a:solidFill>
                <a:srgbClr val="000000"/>
              </a:solidFill>
              <a:latin typeface="Segoe UI" panose="020B0502040204020203" pitchFamily="34" charset="0"/>
            </a:endParaRPr>
          </a:p>
        </p:txBody>
      </p:sp>
      <p:sp>
        <p:nvSpPr>
          <p:cNvPr id="5" name="Slide Number Placeholder 1">
            <a:extLst>
              <a:ext uri="{FF2B5EF4-FFF2-40B4-BE49-F238E27FC236}">
                <a16:creationId xmlns:a16="http://schemas.microsoft.com/office/drawing/2014/main" id="{04DB4B41-5505-F796-7A95-4B5554B362BB}"/>
              </a:ext>
            </a:extLst>
          </p:cNvPr>
          <p:cNvSpPr txBox="1">
            <a:spLocks/>
          </p:cNvSpPr>
          <p:nvPr userDrawn="1"/>
        </p:nvSpPr>
        <p:spPr>
          <a:xfrm>
            <a:off x="555469"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b="0" i="0" dirty="0">
                <a:solidFill>
                  <a:srgbClr val="000000"/>
                </a:solidFill>
                <a:latin typeface="Segoe UI" panose="020B0502040204020203" pitchFamily="34" charset="0"/>
              </a:rPr>
              <a:t>Copyright </a:t>
            </a:r>
            <a:r>
              <a:rPr lang="en-GB" sz="900" b="0" i="0" dirty="0" err="1">
                <a:solidFill>
                  <a:srgbClr val="000000"/>
                </a:solidFill>
                <a:latin typeface="Segoe UI" panose="020B0502040204020203" pitchFamily="34" charset="0"/>
              </a:rPr>
              <a:t>Mindsprint</a:t>
            </a:r>
            <a:r>
              <a:rPr lang="en-GB" sz="900" b="0" i="0" dirty="0">
                <a:solidFill>
                  <a:srgbClr val="000000"/>
                </a:solidFill>
                <a:latin typeface="Segoe UI" panose="020B0502040204020203" pitchFamily="34" charset="0"/>
              </a:rPr>
              <a:t> 2022</a:t>
            </a:r>
          </a:p>
        </p:txBody>
      </p:sp>
    </p:spTree>
    <p:extLst>
      <p:ext uri="{BB962C8B-B14F-4D97-AF65-F5344CB8AC3E}">
        <p14:creationId xmlns:p14="http://schemas.microsoft.com/office/powerpoint/2010/main" val="49815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 name="Classification"/>
          <p:cNvSpPr txBox="1">
            <a:spLocks noChangeArrowheads="1"/>
          </p:cNvSpPr>
          <p:nvPr>
            <p:custDataLst>
              <p:tags r:id="rId19"/>
            </p:custDataLst>
          </p:nvPr>
        </p:nvSpPr>
        <p:spPr bwMode="black">
          <a:xfrm>
            <a:off x="4022172"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a:solidFill>
                <a:srgbClr val="283E36"/>
              </a:solidFill>
              <a:latin typeface="SwissReSans" pitchFamily="34" charset="0"/>
            </a:endParaRPr>
          </a:p>
        </p:txBody>
      </p:sp>
      <p:sp>
        <p:nvSpPr>
          <p:cNvPr id="4" name="Slide Number Placeholder 1">
            <a:extLst>
              <a:ext uri="{FF2B5EF4-FFF2-40B4-BE49-F238E27FC236}">
                <a16:creationId xmlns:a16="http://schemas.microsoft.com/office/drawing/2014/main" id="{23E165E1-6618-0AE7-5AAD-698C72C0E36E}"/>
              </a:ext>
            </a:extLst>
          </p:cNvPr>
          <p:cNvSpPr txBox="1">
            <a:spLocks/>
          </p:cNvSpPr>
          <p:nvPr userDrawn="1"/>
        </p:nvSpPr>
        <p:spPr>
          <a:xfrm>
            <a:off x="294464"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4D2043-7E31-4A53-BD33-72A88E682172}" type="slidenum">
              <a:rPr lang="en-GB" sz="900" b="0" i="0" smtClean="0">
                <a:solidFill>
                  <a:srgbClr val="000000"/>
                </a:solidFill>
                <a:latin typeface="Segoe UI" panose="020B0502040204020203" pitchFamily="34" charset="0"/>
              </a:rPr>
              <a:pPr/>
              <a:t>‹#›</a:t>
            </a:fld>
            <a:endParaRPr lang="en-GB" sz="900" b="0" i="0" dirty="0">
              <a:solidFill>
                <a:srgbClr val="000000"/>
              </a:solidFill>
              <a:latin typeface="Segoe UI" panose="020B0502040204020203" pitchFamily="34" charset="0"/>
            </a:endParaRPr>
          </a:p>
        </p:txBody>
      </p:sp>
      <p:sp>
        <p:nvSpPr>
          <p:cNvPr id="6" name="Slide Number Placeholder 1">
            <a:extLst>
              <a:ext uri="{FF2B5EF4-FFF2-40B4-BE49-F238E27FC236}">
                <a16:creationId xmlns:a16="http://schemas.microsoft.com/office/drawing/2014/main" id="{53B95FF7-E6B2-904E-ED5E-923319EB8B26}"/>
              </a:ext>
            </a:extLst>
          </p:cNvPr>
          <p:cNvSpPr txBox="1">
            <a:spLocks/>
          </p:cNvSpPr>
          <p:nvPr userDrawn="1"/>
        </p:nvSpPr>
        <p:spPr>
          <a:xfrm>
            <a:off x="555469"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b="0" i="0" dirty="0">
                <a:solidFill>
                  <a:srgbClr val="000000"/>
                </a:solidFill>
                <a:latin typeface="Segoe UI" panose="020B0502040204020203" pitchFamily="34" charset="0"/>
              </a:rPr>
              <a:t>Copyright </a:t>
            </a:r>
            <a:r>
              <a:rPr lang="en-GB" sz="900" b="0" i="0" dirty="0" err="1">
                <a:solidFill>
                  <a:srgbClr val="000000"/>
                </a:solidFill>
                <a:latin typeface="Segoe UI" panose="020B0502040204020203" pitchFamily="34" charset="0"/>
              </a:rPr>
              <a:t>Mindsprint</a:t>
            </a:r>
            <a:r>
              <a:rPr lang="en-GB" sz="900" b="0" i="0" dirty="0">
                <a:solidFill>
                  <a:srgbClr val="000000"/>
                </a:solidFill>
                <a:latin typeface="Segoe UI" panose="020B0502040204020203" pitchFamily="34" charset="0"/>
              </a:rPr>
              <a:t> 2022</a:t>
            </a:r>
          </a:p>
        </p:txBody>
      </p:sp>
      <p:pic>
        <p:nvPicPr>
          <p:cNvPr id="7" name="Picture 6" descr="A picture containing text, sign, outdoor, turn&#10;&#10;Description automatically generated">
            <a:extLst>
              <a:ext uri="{FF2B5EF4-FFF2-40B4-BE49-F238E27FC236}">
                <a16:creationId xmlns:a16="http://schemas.microsoft.com/office/drawing/2014/main" id="{A404F357-D6EF-4D19-1395-E1C1B4402D0B}"/>
              </a:ext>
            </a:extLst>
          </p:cNvPr>
          <p:cNvPicPr>
            <a:picLocks noChangeAspect="1"/>
          </p:cNvPicPr>
          <p:nvPr userDrawn="1"/>
        </p:nvPicPr>
        <p:blipFill>
          <a:blip r:embed="rId20"/>
          <a:stretch>
            <a:fillRect/>
          </a:stretch>
        </p:blipFill>
        <p:spPr>
          <a:xfrm>
            <a:off x="11670000" y="6410520"/>
            <a:ext cx="288000" cy="213480"/>
          </a:xfrm>
          <a:prstGeom prst="rect">
            <a:avLst/>
          </a:prstGeom>
        </p:spPr>
      </p:pic>
    </p:spTree>
    <p:extLst>
      <p:ext uri="{BB962C8B-B14F-4D97-AF65-F5344CB8AC3E}">
        <p14:creationId xmlns:p14="http://schemas.microsoft.com/office/powerpoint/2010/main" val="2980106344"/>
      </p:ext>
    </p:extLst>
  </p:cSld>
  <p:clrMap bg1="lt1" tx1="dk1" bg2="lt2" tx2="dk2" accent1="accent1" accent2="accent2" accent3="accent3" accent4="accent4" accent5="accent5" accent6="accent6" hlink="hlink" folHlink="folHlink"/>
  <p:sldLayoutIdLst>
    <p:sldLayoutId id="2147483673" r:id="rId1"/>
    <p:sldLayoutId id="2147483715" r:id="rId2"/>
    <p:sldLayoutId id="2147483705" r:id="rId3"/>
    <p:sldLayoutId id="2147483706" r:id="rId4"/>
    <p:sldLayoutId id="2147483707" r:id="rId5"/>
    <p:sldLayoutId id="2147483708" r:id="rId6"/>
    <p:sldLayoutId id="2147483709" r:id="rId7"/>
    <p:sldLayoutId id="2147483716" r:id="rId8"/>
    <p:sldLayoutId id="2147483710" r:id="rId9"/>
    <p:sldLayoutId id="2147483711" r:id="rId10"/>
    <p:sldLayoutId id="2147483712" r:id="rId11"/>
    <p:sldLayoutId id="2147483713" r:id="rId12"/>
    <p:sldLayoutId id="2147483714" r:id="rId13"/>
    <p:sldLayoutId id="2147483718" r:id="rId14"/>
    <p:sldLayoutId id="2147483719" r:id="rId15"/>
    <p:sldLayoutId id="2147483720" r:id="rId16"/>
    <p:sldLayoutId id="2147483721" r:id="rId17"/>
  </p:sldLayoutIdLst>
  <p:hf sldNum="0" hdr="0" ftr="0"/>
  <p:txStyles>
    <p:titleStyle>
      <a:lvl1pPr algn="l" defTabSz="914400" rtl="0" eaLnBrk="1" latinLnBrk="0" hangingPunct="1">
        <a:lnSpc>
          <a:spcPct val="90000"/>
        </a:lnSpc>
        <a:spcBef>
          <a:spcPct val="0"/>
        </a:spcBef>
        <a:buNone/>
        <a:defRPr sz="2400" kern="1200">
          <a:solidFill>
            <a:schemeClr val="tx2"/>
          </a:solidFill>
          <a:latin typeface="SwissReSans" pitchFamily="34" charset="0"/>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800" kern="1200">
          <a:solidFill>
            <a:srgbClr val="283E36"/>
          </a:solidFill>
          <a:latin typeface="SwissReSans" pitchFamily="34" charset="0"/>
          <a:ea typeface="+mn-ea"/>
          <a:cs typeface="+mn-cs"/>
        </a:defRPr>
      </a:lvl1pPr>
      <a:lvl2pPr marL="444500" indent="-261938"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2pPr>
      <a:lvl3pPr marL="715963" indent="-271463"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3pPr>
      <a:lvl4pPr marL="985838"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4pPr>
      <a:lvl5pPr marL="1255713" indent="-269875" algn="l" defTabSz="914400" rtl="0" eaLnBrk="1" latinLnBrk="0" hangingPunct="1">
        <a:lnSpc>
          <a:spcPct val="100000"/>
        </a:lnSpc>
        <a:spcBef>
          <a:spcPts val="1000"/>
        </a:spcBef>
        <a:buFont typeface="SwissReSans" pitchFamily="34" charset="0"/>
        <a:buChar char="–"/>
        <a:defRPr sz="1600" kern="1200">
          <a:solidFill>
            <a:srgbClr val="283E36"/>
          </a:solidFill>
          <a:latin typeface="SwissReSan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5" userDrawn="1">
          <p15:clr>
            <a:srgbClr val="F26B43"/>
          </p15:clr>
        </p15:guide>
        <p15:guide id="2" orient="horz" pos="414" userDrawn="1">
          <p15:clr>
            <a:srgbClr val="F26B43"/>
          </p15:clr>
        </p15:guide>
        <p15:guide id="3" pos="7378">
          <p15:clr>
            <a:srgbClr val="F26B43"/>
          </p15:clr>
        </p15:guide>
        <p15:guide id="4" orient="horz" pos="1026">
          <p15:clr>
            <a:srgbClr val="F26B43"/>
          </p15:clr>
        </p15:guide>
        <p15:guide id="5" orient="horz" pos="379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hyperlink" Target="mailto:anbalagan.ramu@mindsprint.org" TargetMode="Externa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notesSlide" Target="../notesSlides/notesSlide8.xml"/><Relationship Id="rId16" Type="http://schemas.openxmlformats.org/officeDocument/2006/relationships/image" Target="../media/image31.svg"/><Relationship Id="rId1" Type="http://schemas.openxmlformats.org/officeDocument/2006/relationships/slideLayout" Target="../slideLayouts/slideLayout1.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png"/><Relationship Id="rId9" Type="http://schemas.openxmlformats.org/officeDocument/2006/relationships/image" Target="../media/image24.png"/><Relationship Id="rId1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FDE3543-13AC-2D8B-FC5E-87A6C566385E}"/>
              </a:ext>
            </a:extLst>
          </p:cNvPr>
          <p:cNvPicPr>
            <a:picLocks noChangeAspect="1"/>
          </p:cNvPicPr>
          <p:nvPr/>
        </p:nvPicPr>
        <p:blipFill rotWithShape="1">
          <a:blip r:embed="rId3"/>
          <a:srcRect l="-31635" r="31635"/>
          <a:stretch/>
        </p:blipFill>
        <p:spPr>
          <a:xfrm>
            <a:off x="1906304" y="0"/>
            <a:ext cx="10297116" cy="6858000"/>
          </a:xfrm>
          <a:prstGeom prst="rect">
            <a:avLst/>
          </a:prstGeom>
        </p:spPr>
      </p:pic>
      <p:pic>
        <p:nvPicPr>
          <p:cNvPr id="9" name="Picture 8" descr="Shape&#10;&#10;Description automatically generated">
            <a:extLst>
              <a:ext uri="{FF2B5EF4-FFF2-40B4-BE49-F238E27FC236}">
                <a16:creationId xmlns:a16="http://schemas.microsoft.com/office/drawing/2014/main" id="{BA1B203B-622D-F06E-10D2-97433271865F}"/>
              </a:ext>
            </a:extLst>
          </p:cNvPr>
          <p:cNvPicPr>
            <a:picLocks noChangeAspect="1"/>
          </p:cNvPicPr>
          <p:nvPr/>
        </p:nvPicPr>
        <p:blipFill>
          <a:blip r:embed="rId4"/>
          <a:stretch>
            <a:fillRect/>
          </a:stretch>
        </p:blipFill>
        <p:spPr>
          <a:xfrm>
            <a:off x="0" y="0"/>
            <a:ext cx="10160000" cy="6858000"/>
          </a:xfrm>
          <a:prstGeom prst="rect">
            <a:avLst/>
          </a:prstGeom>
        </p:spPr>
      </p:pic>
      <p:sp>
        <p:nvSpPr>
          <p:cNvPr id="13" name="TextBox 12">
            <a:extLst>
              <a:ext uri="{FF2B5EF4-FFF2-40B4-BE49-F238E27FC236}">
                <a16:creationId xmlns:a16="http://schemas.microsoft.com/office/drawing/2014/main" id="{2978AC36-1482-76AE-E65D-D135E26F8131}"/>
              </a:ext>
            </a:extLst>
          </p:cNvPr>
          <p:cNvSpPr txBox="1"/>
          <p:nvPr/>
        </p:nvSpPr>
        <p:spPr>
          <a:xfrm>
            <a:off x="14612815" y="2074985"/>
            <a:ext cx="184731" cy="369332"/>
          </a:xfrm>
          <a:prstGeom prst="rect">
            <a:avLst/>
          </a:prstGeom>
          <a:noFill/>
        </p:spPr>
        <p:txBody>
          <a:bodyPr wrap="none" rtlCol="0">
            <a:spAutoFit/>
          </a:bodyPr>
          <a:lstStyle/>
          <a:p>
            <a:endParaRPr lang="en-US" dirty="0" err="1">
              <a:latin typeface="SwissReSans" pitchFamily="34" charset="0"/>
            </a:endParaRPr>
          </a:p>
        </p:txBody>
      </p:sp>
      <p:sp>
        <p:nvSpPr>
          <p:cNvPr id="10" name="Text Placeholder 8">
            <a:extLst>
              <a:ext uri="{FF2B5EF4-FFF2-40B4-BE49-F238E27FC236}">
                <a16:creationId xmlns:a16="http://schemas.microsoft.com/office/drawing/2014/main" id="{8CDF1E77-2BCD-BF69-256E-A8F0091542E0}"/>
              </a:ext>
            </a:extLst>
          </p:cNvPr>
          <p:cNvSpPr txBox="1">
            <a:spLocks/>
          </p:cNvSpPr>
          <p:nvPr/>
        </p:nvSpPr>
        <p:spPr bwMode="gray">
          <a:xfrm>
            <a:off x="540000" y="1669360"/>
            <a:ext cx="8216273" cy="1528516"/>
          </a:xfrm>
          <a:prstGeom prst="rect">
            <a:avLst/>
          </a:prstGeom>
        </p:spPr>
        <p:txBody>
          <a:bodyPr vert="horz" wrap="square"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5360"/>
              </a:lnSpc>
            </a:pPr>
            <a:endParaRPr lang="en-HK" sz="5000" b="1" dirty="0">
              <a:solidFill>
                <a:schemeClr val="bg1"/>
              </a:solidFill>
              <a:effectLst/>
              <a:latin typeface="Segoe UI Semibold" panose="020B0502040204020203" pitchFamily="34" charset="0"/>
            </a:endParaRPr>
          </a:p>
        </p:txBody>
      </p:sp>
      <p:pic>
        <p:nvPicPr>
          <p:cNvPr id="12" name="Picture 11">
            <a:extLst>
              <a:ext uri="{FF2B5EF4-FFF2-40B4-BE49-F238E27FC236}">
                <a16:creationId xmlns:a16="http://schemas.microsoft.com/office/drawing/2014/main" id="{4F951729-B20B-A51E-307D-2BF0B7CDA988}"/>
              </a:ext>
            </a:extLst>
          </p:cNvPr>
          <p:cNvPicPr>
            <a:picLocks noChangeAspect="1"/>
          </p:cNvPicPr>
          <p:nvPr/>
        </p:nvPicPr>
        <p:blipFill>
          <a:blip r:embed="rId5"/>
          <a:stretch>
            <a:fillRect/>
          </a:stretch>
        </p:blipFill>
        <p:spPr>
          <a:xfrm>
            <a:off x="540000" y="544488"/>
            <a:ext cx="2520000" cy="283500"/>
          </a:xfrm>
          <a:prstGeom prst="rect">
            <a:avLst/>
          </a:prstGeom>
        </p:spPr>
      </p:pic>
      <p:sp>
        <p:nvSpPr>
          <p:cNvPr id="2" name="Text Placeholder 8">
            <a:extLst>
              <a:ext uri="{FF2B5EF4-FFF2-40B4-BE49-F238E27FC236}">
                <a16:creationId xmlns:a16="http://schemas.microsoft.com/office/drawing/2014/main" id="{CE57868F-BFFE-5A67-1466-F9BC3D0C57B2}"/>
              </a:ext>
            </a:extLst>
          </p:cNvPr>
          <p:cNvSpPr txBox="1">
            <a:spLocks/>
          </p:cNvSpPr>
          <p:nvPr/>
        </p:nvSpPr>
        <p:spPr bwMode="gray">
          <a:xfrm>
            <a:off x="540000" y="1372476"/>
            <a:ext cx="7889625" cy="2344132"/>
          </a:xfrm>
          <a:prstGeom prst="rect">
            <a:avLst/>
          </a:prstGeom>
        </p:spPr>
        <p:txBody>
          <a:bodyPr vert="horz" wrap="square"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5360"/>
              </a:lnSpc>
            </a:pPr>
            <a:r>
              <a:rPr lang="en-HK" sz="4000" b="1" dirty="0">
                <a:solidFill>
                  <a:srgbClr val="000000"/>
                </a:solidFill>
                <a:effectLst/>
                <a:latin typeface="Segoe UI Semibold" panose="020B0502040204020203" pitchFamily="34" charset="0"/>
              </a:rPr>
              <a:t>Hyper-Personalized </a:t>
            </a:r>
            <a:br>
              <a:rPr lang="en-HK" sz="4000" b="1" dirty="0">
                <a:solidFill>
                  <a:srgbClr val="000000"/>
                </a:solidFill>
                <a:effectLst/>
                <a:latin typeface="Segoe UI Semibold" panose="020B0502040204020203" pitchFamily="34" charset="0"/>
              </a:rPr>
            </a:br>
            <a:r>
              <a:rPr lang="en-HK" sz="4000" b="1" dirty="0">
                <a:solidFill>
                  <a:srgbClr val="000000"/>
                </a:solidFill>
                <a:effectLst/>
                <a:latin typeface="Segoe UI Semibold" panose="020B0502040204020203" pitchFamily="34" charset="0"/>
              </a:rPr>
              <a:t>Customer Engagement with </a:t>
            </a:r>
            <a:br>
              <a:rPr lang="en-HK" sz="4000" b="1" dirty="0">
                <a:solidFill>
                  <a:srgbClr val="000000"/>
                </a:solidFill>
                <a:effectLst/>
                <a:latin typeface="Segoe UI Semibold" panose="020B0502040204020203" pitchFamily="34" charset="0"/>
              </a:rPr>
            </a:br>
            <a:r>
              <a:rPr lang="en-HK" sz="4000" b="1" dirty="0">
                <a:solidFill>
                  <a:srgbClr val="000000"/>
                </a:solidFill>
                <a:effectLst/>
                <a:latin typeface="Segoe UI Semibold" panose="020B0502040204020203" pitchFamily="34" charset="0"/>
              </a:rPr>
              <a:t>Adobe Analytics &amp; Adobe Target</a:t>
            </a:r>
          </a:p>
        </p:txBody>
      </p:sp>
      <p:pic>
        <p:nvPicPr>
          <p:cNvPr id="7" name="Picture 6">
            <a:extLst>
              <a:ext uri="{FF2B5EF4-FFF2-40B4-BE49-F238E27FC236}">
                <a16:creationId xmlns:a16="http://schemas.microsoft.com/office/drawing/2014/main" id="{01A42EF3-A22A-A779-5386-68F8557224E0}"/>
              </a:ext>
            </a:extLst>
          </p:cNvPr>
          <p:cNvPicPr>
            <a:picLocks noChangeAspect="1"/>
          </p:cNvPicPr>
          <p:nvPr/>
        </p:nvPicPr>
        <p:blipFill>
          <a:blip r:embed="rId6"/>
          <a:stretch>
            <a:fillRect/>
          </a:stretch>
        </p:blipFill>
        <p:spPr>
          <a:xfrm>
            <a:off x="540000" y="548919"/>
            <a:ext cx="2520000" cy="283500"/>
          </a:xfrm>
          <a:prstGeom prst="rect">
            <a:avLst/>
          </a:prstGeom>
        </p:spPr>
      </p:pic>
      <p:sp>
        <p:nvSpPr>
          <p:cNvPr id="25" name="Slide Number Placeholder 1">
            <a:extLst>
              <a:ext uri="{FF2B5EF4-FFF2-40B4-BE49-F238E27FC236}">
                <a16:creationId xmlns:a16="http://schemas.microsoft.com/office/drawing/2014/main" id="{250E27E7-9A14-2D2A-CDF5-DDCDB5F69A36}"/>
              </a:ext>
            </a:extLst>
          </p:cNvPr>
          <p:cNvSpPr txBox="1">
            <a:spLocks/>
          </p:cNvSpPr>
          <p:nvPr/>
        </p:nvSpPr>
        <p:spPr>
          <a:xfrm>
            <a:off x="532891" y="6465436"/>
            <a:ext cx="287008" cy="182562"/>
          </a:xfrm>
          <a:prstGeom prst="rect">
            <a:avLst/>
          </a:prstGeom>
        </p:spPr>
        <p:txBody>
          <a:bodyPr vert="horz" wrap="none" lIns="0" tIns="0" rIns="0" bIns="0" rtlCol="0" anchor="b" anchorCtr="0"/>
          <a:lstStyle>
            <a:defPPr>
              <a:defRPr lang="en-US"/>
            </a:defPPr>
            <a:lvl1pPr marL="0" algn="l" defTabSz="914400" rtl="0" eaLnBrk="1" latinLnBrk="0" hangingPunct="1">
              <a:defRPr sz="1000" kern="1200">
                <a:solidFill>
                  <a:srgbClr val="283E36"/>
                </a:solidFill>
                <a:latin typeface="SwissReSans"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900" dirty="0">
                <a:solidFill>
                  <a:srgbClr val="000000"/>
                </a:solidFill>
                <a:latin typeface="Segoe UI" panose="020B0502040204020203" pitchFamily="34" charset="0"/>
              </a:rPr>
              <a:t>Copyright Mindsprint 2024</a:t>
            </a:r>
          </a:p>
        </p:txBody>
      </p:sp>
      <p:sp>
        <p:nvSpPr>
          <p:cNvPr id="4" name="Text Placeholder 8">
            <a:extLst>
              <a:ext uri="{FF2B5EF4-FFF2-40B4-BE49-F238E27FC236}">
                <a16:creationId xmlns:a16="http://schemas.microsoft.com/office/drawing/2014/main" id="{C4DA9965-FCA1-12F6-9AE7-8C6E03B7B728}"/>
              </a:ext>
            </a:extLst>
          </p:cNvPr>
          <p:cNvSpPr txBox="1">
            <a:spLocks/>
          </p:cNvSpPr>
          <p:nvPr/>
        </p:nvSpPr>
        <p:spPr bwMode="gray">
          <a:xfrm>
            <a:off x="540000" y="4031729"/>
            <a:ext cx="7318125" cy="1997596"/>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2800"/>
              </a:lnSpc>
            </a:pPr>
            <a:r>
              <a:rPr lang="en-HK" sz="2200" dirty="0">
                <a:solidFill>
                  <a:srgbClr val="000000"/>
                </a:solidFill>
                <a:effectLst/>
                <a:latin typeface="Arial" panose="020B0604020202020204" pitchFamily="34" charset="0"/>
                <a:cs typeface="Arial" panose="020B0604020202020204" pitchFamily="34" charset="0"/>
              </a:rPr>
              <a:t>In today’s content-saturated digital world, connecting personally with customers is crucial. </a:t>
            </a:r>
            <a:r>
              <a:rPr lang="en-HK" sz="2200" dirty="0">
                <a:solidFill>
                  <a:srgbClr val="000000"/>
                </a:solidFill>
                <a:latin typeface="Arial" panose="020B0604020202020204" pitchFamily="34" charset="0"/>
                <a:cs typeface="Arial" panose="020B0604020202020204" pitchFamily="34" charset="0"/>
              </a:rPr>
              <a:t>Our solution uses Adobe Analytics for deep insights and Adobe Target to deliver tailored, personalized content.</a:t>
            </a:r>
            <a:endParaRPr lang="en-HK" sz="2200" dirty="0">
              <a:solidFill>
                <a:srgbClr val="000000"/>
              </a:solidFill>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06500A55-BF71-CF55-3F09-4E8249395919}"/>
              </a:ext>
            </a:extLst>
          </p:cNvPr>
          <p:cNvSpPr txBox="1"/>
          <p:nvPr/>
        </p:nvSpPr>
        <p:spPr>
          <a:xfrm>
            <a:off x="493708" y="6458910"/>
            <a:ext cx="2661920" cy="330180"/>
          </a:xfrm>
          <a:custGeom>
            <a:avLst/>
            <a:gdLst>
              <a:gd name="connsiteX0" fmla="*/ 0 w 2661920"/>
              <a:gd name="connsiteY0" fmla="*/ 0 h 523220"/>
              <a:gd name="connsiteX1" fmla="*/ 2661920 w 2661920"/>
              <a:gd name="connsiteY1" fmla="*/ 0 h 523220"/>
              <a:gd name="connsiteX2" fmla="*/ 2661920 w 2661920"/>
              <a:gd name="connsiteY2" fmla="*/ 523220 h 523220"/>
              <a:gd name="connsiteX3" fmla="*/ 0 w 2661920"/>
              <a:gd name="connsiteY3" fmla="*/ 523220 h 523220"/>
              <a:gd name="connsiteX4" fmla="*/ 0 w 2661920"/>
              <a:gd name="connsiteY4" fmla="*/ 0 h 523220"/>
              <a:gd name="connsiteX0" fmla="*/ 0 w 2661920"/>
              <a:gd name="connsiteY0" fmla="*/ 0 h 523220"/>
              <a:gd name="connsiteX1" fmla="*/ 2661920 w 2661920"/>
              <a:gd name="connsiteY1" fmla="*/ 0 h 523220"/>
              <a:gd name="connsiteX2" fmla="*/ 2611120 w 2661920"/>
              <a:gd name="connsiteY2" fmla="*/ 330180 h 523220"/>
              <a:gd name="connsiteX3" fmla="*/ 0 w 2661920"/>
              <a:gd name="connsiteY3" fmla="*/ 523220 h 523220"/>
              <a:gd name="connsiteX4" fmla="*/ 0 w 2661920"/>
              <a:gd name="connsiteY4" fmla="*/ 0 h 523220"/>
              <a:gd name="connsiteX0" fmla="*/ 0 w 2661920"/>
              <a:gd name="connsiteY0" fmla="*/ 0 h 330180"/>
              <a:gd name="connsiteX1" fmla="*/ 2661920 w 2661920"/>
              <a:gd name="connsiteY1" fmla="*/ 0 h 330180"/>
              <a:gd name="connsiteX2" fmla="*/ 2611120 w 2661920"/>
              <a:gd name="connsiteY2" fmla="*/ 330180 h 330180"/>
              <a:gd name="connsiteX3" fmla="*/ 20320 w 2661920"/>
              <a:gd name="connsiteY3" fmla="*/ 330180 h 330180"/>
              <a:gd name="connsiteX4" fmla="*/ 0 w 2661920"/>
              <a:gd name="connsiteY4" fmla="*/ 0 h 33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920" h="330180">
                <a:moveTo>
                  <a:pt x="0" y="0"/>
                </a:moveTo>
                <a:lnTo>
                  <a:pt x="2661920" y="0"/>
                </a:lnTo>
                <a:lnTo>
                  <a:pt x="2611120" y="330180"/>
                </a:lnTo>
                <a:lnTo>
                  <a:pt x="20320" y="330180"/>
                </a:lnTo>
                <a:lnTo>
                  <a:pt x="0" y="0"/>
                </a:lnTo>
                <a:close/>
              </a:path>
            </a:pathLst>
          </a:custGeom>
          <a:solidFill>
            <a:schemeClr val="bg2"/>
          </a:solidFill>
        </p:spPr>
        <p:txBody>
          <a:bodyPr wrap="square" rtlCol="0">
            <a:spAutoFit/>
          </a:bodyPr>
          <a:lstStyle/>
          <a:p>
            <a:r>
              <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Copyright Mindsprint 2024</a:t>
            </a:r>
          </a:p>
          <a:p>
            <a:endParaRPr lang="en-IN" sz="1400" dirty="0" err="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63707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7CD856F-1A21-A482-5599-EF9762407B4B}"/>
              </a:ext>
            </a:extLst>
          </p:cNvPr>
          <p:cNvSpPr txBox="1"/>
          <p:nvPr/>
        </p:nvSpPr>
        <p:spPr>
          <a:xfrm>
            <a:off x="5113867" y="-1456267"/>
            <a:ext cx="184731" cy="369332"/>
          </a:xfrm>
          <a:prstGeom prst="rect">
            <a:avLst/>
          </a:prstGeom>
          <a:noFill/>
        </p:spPr>
        <p:txBody>
          <a:bodyPr wrap="none" rtlCol="0">
            <a:spAutoFit/>
          </a:bodyPr>
          <a:lstStyle/>
          <a:p>
            <a:endParaRPr lang="en-US" dirty="0" err="1">
              <a:latin typeface="SwissReSans" pitchFamily="34" charset="0"/>
            </a:endParaRPr>
          </a:p>
        </p:txBody>
      </p:sp>
      <p:pic>
        <p:nvPicPr>
          <p:cNvPr id="15" name="Picture 14" descr="Icon&#10;&#10;Description automatically generated">
            <a:extLst>
              <a:ext uri="{FF2B5EF4-FFF2-40B4-BE49-F238E27FC236}">
                <a16:creationId xmlns:a16="http://schemas.microsoft.com/office/drawing/2014/main" id="{F3F56868-8F48-BFB4-F023-1A3A1241D88B}"/>
              </a:ext>
            </a:extLst>
          </p:cNvPr>
          <p:cNvPicPr>
            <a:picLocks noChangeAspect="1"/>
          </p:cNvPicPr>
          <p:nvPr/>
        </p:nvPicPr>
        <p:blipFill>
          <a:blip r:embed="rId3"/>
          <a:stretch>
            <a:fillRect/>
          </a:stretch>
        </p:blipFill>
        <p:spPr>
          <a:xfrm>
            <a:off x="11630023" y="6383717"/>
            <a:ext cx="288000" cy="214286"/>
          </a:xfrm>
          <a:prstGeom prst="rect">
            <a:avLst/>
          </a:prstGeom>
        </p:spPr>
      </p:pic>
      <p:sp>
        <p:nvSpPr>
          <p:cNvPr id="7" name="TextBox 6">
            <a:extLst>
              <a:ext uri="{FF2B5EF4-FFF2-40B4-BE49-F238E27FC236}">
                <a16:creationId xmlns:a16="http://schemas.microsoft.com/office/drawing/2014/main" id="{38E7C091-93A6-12DE-3363-B7DF1853B4C0}"/>
              </a:ext>
            </a:extLst>
          </p:cNvPr>
          <p:cNvSpPr txBox="1"/>
          <p:nvPr/>
        </p:nvSpPr>
        <p:spPr>
          <a:xfrm>
            <a:off x="14255262" y="3587262"/>
            <a:ext cx="184731" cy="369332"/>
          </a:xfrm>
          <a:prstGeom prst="rect">
            <a:avLst/>
          </a:prstGeom>
          <a:noFill/>
        </p:spPr>
        <p:txBody>
          <a:bodyPr wrap="none" rtlCol="0">
            <a:spAutoFit/>
          </a:bodyPr>
          <a:lstStyle/>
          <a:p>
            <a:endParaRPr lang="en-US" dirty="0" err="1">
              <a:latin typeface="SwissReSans" pitchFamily="34" charset="0"/>
            </a:endParaRPr>
          </a:p>
        </p:txBody>
      </p:sp>
      <p:sp>
        <p:nvSpPr>
          <p:cNvPr id="38" name="Text Placeholder 8">
            <a:extLst>
              <a:ext uri="{FF2B5EF4-FFF2-40B4-BE49-F238E27FC236}">
                <a16:creationId xmlns:a16="http://schemas.microsoft.com/office/drawing/2014/main" id="{06F944EC-D01C-22DF-0DAC-174B21BC3E13}"/>
              </a:ext>
            </a:extLst>
          </p:cNvPr>
          <p:cNvSpPr txBox="1">
            <a:spLocks/>
          </p:cNvSpPr>
          <p:nvPr/>
        </p:nvSpPr>
        <p:spPr bwMode="gray">
          <a:xfrm>
            <a:off x="534027" y="501922"/>
            <a:ext cx="8081653" cy="497724"/>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4000"/>
              </a:lnSpc>
            </a:pPr>
            <a:r>
              <a:rPr lang="en-US" sz="3400" b="1" dirty="0">
                <a:solidFill>
                  <a:srgbClr val="000000"/>
                </a:solidFill>
                <a:effectLst/>
                <a:latin typeface="Segoe UI Semibold" panose="020B0502040204020203" pitchFamily="34" charset="0"/>
              </a:rPr>
              <a:t>Solution Adaption for Olam Agri &amp; </a:t>
            </a:r>
            <a:r>
              <a:rPr lang="en-US" sz="3400" b="1" dirty="0" err="1">
                <a:solidFill>
                  <a:srgbClr val="000000"/>
                </a:solidFill>
                <a:effectLst/>
                <a:latin typeface="Segoe UI Semibold" panose="020B0502040204020203" pitchFamily="34" charset="0"/>
              </a:rPr>
              <a:t>ofi</a:t>
            </a:r>
            <a:endParaRPr lang="en-HK" sz="3400" b="1" dirty="0">
              <a:solidFill>
                <a:srgbClr val="000000"/>
              </a:solidFill>
              <a:effectLst/>
              <a:latin typeface="Segoe UI Semibold" panose="020B0502040204020203" pitchFamily="34" charset="0"/>
            </a:endParaRPr>
          </a:p>
        </p:txBody>
      </p:sp>
      <p:pic>
        <p:nvPicPr>
          <p:cNvPr id="9" name="Picture 8" descr="A picture containing text, sign, outdoor, turn&#10;&#10;Description automatically generated">
            <a:extLst>
              <a:ext uri="{FF2B5EF4-FFF2-40B4-BE49-F238E27FC236}">
                <a16:creationId xmlns:a16="http://schemas.microsoft.com/office/drawing/2014/main" id="{3A116A4A-562E-5A03-D3C0-AF30BEB5F0FA}"/>
              </a:ext>
            </a:extLst>
          </p:cNvPr>
          <p:cNvPicPr>
            <a:picLocks noChangeAspect="1"/>
          </p:cNvPicPr>
          <p:nvPr/>
        </p:nvPicPr>
        <p:blipFill>
          <a:blip r:embed="rId4"/>
          <a:stretch>
            <a:fillRect/>
          </a:stretch>
        </p:blipFill>
        <p:spPr>
          <a:xfrm>
            <a:off x="11670000" y="6410520"/>
            <a:ext cx="288000" cy="213480"/>
          </a:xfrm>
          <a:prstGeom prst="rect">
            <a:avLst/>
          </a:prstGeom>
        </p:spPr>
      </p:pic>
      <p:sp>
        <p:nvSpPr>
          <p:cNvPr id="2" name="Text Placeholder 8">
            <a:extLst>
              <a:ext uri="{FF2B5EF4-FFF2-40B4-BE49-F238E27FC236}">
                <a16:creationId xmlns:a16="http://schemas.microsoft.com/office/drawing/2014/main" id="{51BC4555-75D0-7695-5A7F-5CB7F75DD5C8}"/>
              </a:ext>
            </a:extLst>
          </p:cNvPr>
          <p:cNvSpPr txBox="1">
            <a:spLocks/>
          </p:cNvSpPr>
          <p:nvPr/>
        </p:nvSpPr>
        <p:spPr bwMode="gray">
          <a:xfrm>
            <a:off x="534027" y="1234440"/>
            <a:ext cx="11135973" cy="5010912"/>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1980"/>
              </a:lnSpc>
            </a:pPr>
            <a:r>
              <a:rPr lang="en-IN" sz="2000" b="1" dirty="0">
                <a:solidFill>
                  <a:srgbClr val="711A31"/>
                </a:solidFill>
                <a:latin typeface="Calibri" panose="020F0502020204030204" pitchFamily="34" charset="0"/>
                <a:cs typeface="Calibri" panose="020F0502020204030204" pitchFamily="34" charset="0"/>
              </a:rPr>
              <a:t>Market Research</a:t>
            </a:r>
            <a:r>
              <a:rPr lang="en-US" sz="2000" b="1" dirty="0">
                <a:solidFill>
                  <a:srgbClr val="711A31"/>
                </a:solidFill>
                <a:latin typeface="Calibri" panose="020F0502020204030204" pitchFamily="34" charset="0"/>
                <a:cs typeface="Calibri" panose="020F0502020204030204" pitchFamily="34" charset="0"/>
              </a:rPr>
              <a:t>:</a:t>
            </a:r>
          </a:p>
          <a:p>
            <a:pPr>
              <a:lnSpc>
                <a:spcPct val="150000"/>
              </a:lnSpc>
              <a:spcAft>
                <a:spcPts val="800"/>
              </a:spcAft>
            </a:pPr>
            <a:r>
              <a:rPr lang="en-US" sz="1800" b="1" dirty="0">
                <a:solidFill>
                  <a:schemeClr val="tx1"/>
                </a:solidFill>
                <a:latin typeface="Calibri" panose="020F0502020204030204" pitchFamily="34" charset="0"/>
                <a:cs typeface="Calibri" panose="020F0502020204030204" pitchFamily="34" charset="0"/>
              </a:rPr>
              <a:t>	Demand for Personalization:</a:t>
            </a:r>
            <a:r>
              <a:rPr lang="en-US" sz="1800" dirty="0">
                <a:solidFill>
                  <a:schemeClr val="tx1"/>
                </a:solidFill>
                <a:latin typeface="Calibri" panose="020F0502020204030204" pitchFamily="34" charset="0"/>
                <a:cs typeface="Calibri" panose="020F0502020204030204" pitchFamily="34" charset="0"/>
              </a:rPr>
              <a:t> Over 70% of users prefer personalized content, particularly on sites with diverse product categories like rice, cotton, edible oils, and grains, etc.</a:t>
            </a:r>
            <a:br>
              <a:rPr lang="en-US" sz="1800" dirty="0">
                <a:solidFill>
                  <a:schemeClr val="tx1"/>
                </a:solidFill>
                <a:latin typeface="Calibri" panose="020F0502020204030204" pitchFamily="34" charset="0"/>
                <a:cs typeface="Calibri" panose="020F0502020204030204" pitchFamily="34" charset="0"/>
              </a:rPr>
            </a:br>
            <a:r>
              <a:rPr lang="en-US" sz="1800" b="1" dirty="0">
                <a:solidFill>
                  <a:schemeClr val="tx1"/>
                </a:solidFill>
                <a:latin typeface="Calibri" panose="020F0502020204030204" pitchFamily="34" charset="0"/>
                <a:cs typeface="Calibri" panose="020F0502020204030204" pitchFamily="34" charset="0"/>
              </a:rPr>
              <a:t>	Data Utilization: </a:t>
            </a:r>
            <a:r>
              <a:rPr lang="en-US" sz="1800" dirty="0">
                <a:solidFill>
                  <a:schemeClr val="tx1"/>
                </a:solidFill>
                <a:latin typeface="Calibri" panose="020F0502020204030204" pitchFamily="34" charset="0"/>
                <a:cs typeface="Calibri" panose="020F0502020204030204" pitchFamily="34" charset="0"/>
              </a:rPr>
              <a:t>Companies using data to personalize content see a 20% increase in engagement.</a:t>
            </a:r>
            <a:br>
              <a:rPr lang="en-US" sz="1800" dirty="0">
                <a:solidFill>
                  <a:schemeClr val="tx1"/>
                </a:solidFill>
                <a:latin typeface="Calibri" panose="020F0502020204030204" pitchFamily="34" charset="0"/>
                <a:cs typeface="Calibri" panose="020F0502020204030204" pitchFamily="34" charset="0"/>
              </a:rPr>
            </a:br>
            <a:r>
              <a:rPr lang="en-US" sz="1800" b="1" dirty="0">
                <a:solidFill>
                  <a:schemeClr val="tx1"/>
                </a:solidFill>
                <a:latin typeface="Calibri" panose="020F0502020204030204" pitchFamily="34" charset="0"/>
                <a:cs typeface="Calibri" panose="020F0502020204030204" pitchFamily="34" charset="0"/>
              </a:rPr>
              <a:t>	Market Gap: </a:t>
            </a:r>
            <a:r>
              <a:rPr lang="en-US" sz="1800" dirty="0">
                <a:solidFill>
                  <a:schemeClr val="tx1"/>
                </a:solidFill>
                <a:latin typeface="Calibri" panose="020F0502020204030204" pitchFamily="34" charset="0"/>
                <a:cs typeface="Calibri" panose="020F0502020204030204" pitchFamily="34" charset="0"/>
              </a:rPr>
              <a:t>Many content-rich websites lack advanced personalization, presenting a key opportunity for differentiation.</a:t>
            </a:r>
          </a:p>
          <a:p>
            <a:pPr>
              <a:lnSpc>
                <a:spcPct val="150000"/>
              </a:lnSpc>
              <a:spcAft>
                <a:spcPts val="800"/>
              </a:spcAft>
            </a:pPr>
            <a:r>
              <a:rPr lang="en-US" sz="2000" b="1" dirty="0">
                <a:solidFill>
                  <a:srgbClr val="711A31"/>
                </a:solidFill>
                <a:latin typeface="Calibri" panose="020F0502020204030204" pitchFamily="34" charset="0"/>
                <a:cs typeface="Calibri" panose="020F0502020204030204" pitchFamily="34" charset="0"/>
              </a:rPr>
              <a:t>Target Market:</a:t>
            </a:r>
            <a:br>
              <a:rPr lang="en-US" sz="2000" b="1" dirty="0">
                <a:solidFill>
                  <a:srgbClr val="711A31"/>
                </a:solidFill>
                <a:latin typeface="Calibri" panose="020F0502020204030204" pitchFamily="34" charset="0"/>
                <a:cs typeface="Calibri" panose="020F0502020204030204" pitchFamily="34" charset="0"/>
              </a:rPr>
            </a:br>
            <a:r>
              <a:rPr lang="en-US"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Digital Marketing Teams: </a:t>
            </a:r>
            <a:r>
              <a:rPr lang="en-US" sz="1800" dirty="0">
                <a:solidFill>
                  <a:schemeClr val="tx1"/>
                </a:solidFill>
                <a:latin typeface="Calibri" panose="020F0502020204030204" pitchFamily="34" charset="0"/>
                <a:cs typeface="Calibri" panose="020F0502020204030204" pitchFamily="34" charset="0"/>
              </a:rPr>
              <a:t>Seeking to boost engagement and ROI through personalized content. </a:t>
            </a:r>
            <a:br>
              <a:rPr lang="en-US" sz="1800" dirty="0">
                <a:solidFill>
                  <a:schemeClr val="tx1"/>
                </a:solidFill>
                <a:latin typeface="Calibri" panose="020F0502020204030204" pitchFamily="34" charset="0"/>
                <a:cs typeface="Calibri" panose="020F0502020204030204" pitchFamily="34" charset="0"/>
              </a:rPr>
            </a:br>
            <a:r>
              <a:rPr lang="en-US"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Content Managers: </a:t>
            </a:r>
            <a:r>
              <a:rPr lang="en-US" sz="1800" dirty="0">
                <a:solidFill>
                  <a:schemeClr val="tx1"/>
                </a:solidFill>
                <a:latin typeface="Calibri" panose="020F0502020204030204" pitchFamily="34" charset="0"/>
                <a:cs typeface="Calibri" panose="020F0502020204030204" pitchFamily="34" charset="0"/>
              </a:rPr>
              <a:t>Focused on delivering relevant content on product-centric websites.</a:t>
            </a:r>
            <a:br>
              <a:rPr lang="en-US" sz="1800" dirty="0">
                <a:solidFill>
                  <a:schemeClr val="tx1"/>
                </a:solidFill>
                <a:latin typeface="Calibri" panose="020F0502020204030204" pitchFamily="34" charset="0"/>
                <a:cs typeface="Calibri" panose="020F0502020204030204" pitchFamily="34" charset="0"/>
              </a:rPr>
            </a:br>
            <a:r>
              <a:rPr lang="en-US"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Non-E-Commerce Businesses: </a:t>
            </a:r>
            <a:r>
              <a:rPr lang="en-US" sz="1800" dirty="0">
                <a:solidFill>
                  <a:schemeClr val="tx1"/>
                </a:solidFill>
                <a:latin typeface="Calibri" panose="020F0502020204030204" pitchFamily="34" charset="0"/>
                <a:cs typeface="Calibri" panose="020F0502020204030204" pitchFamily="34" charset="0"/>
              </a:rPr>
              <a:t>Companies with content-rich sites aiming to enhance user engagement and satisfaction.</a:t>
            </a:r>
            <a:endParaRPr lang="en-IN" sz="1800" dirty="0">
              <a:solidFill>
                <a:schemeClr val="tx1"/>
              </a:solidFill>
              <a:latin typeface="Calibri" panose="020F0502020204030204" pitchFamily="34" charset="0"/>
              <a:cs typeface="Calibri" panose="020F0502020204030204" pitchFamily="34" charset="0"/>
            </a:endParaRPr>
          </a:p>
          <a:p>
            <a:pPr>
              <a:lnSpc>
                <a:spcPct val="107000"/>
              </a:lnSpc>
              <a:spcAft>
                <a:spcPts val="800"/>
              </a:spcAft>
            </a:pPr>
            <a:r>
              <a:rPr lang="en-IN" sz="1800" dirty="0">
                <a:solidFill>
                  <a:schemeClr val="tx1"/>
                </a:solidFill>
                <a:latin typeface="Calibri" panose="020F0502020204030204" pitchFamily="34" charset="0"/>
                <a:cs typeface="Calibri" panose="020F0502020204030204" pitchFamily="34" charset="0"/>
              </a:rPr>
              <a:t>	</a:t>
            </a: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ts val="1980"/>
              </a:lnSpc>
            </a:pPr>
            <a:endParaRPr lang="en-US" dirty="0">
              <a:solidFill>
                <a:schemeClr val="tx1"/>
              </a:solidFill>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EF12BF7-91B6-437B-E933-730B79E944F7}"/>
              </a:ext>
            </a:extLst>
          </p:cNvPr>
          <p:cNvSpPr txBox="1"/>
          <p:nvPr/>
        </p:nvSpPr>
        <p:spPr>
          <a:xfrm>
            <a:off x="493708" y="6458910"/>
            <a:ext cx="2661920" cy="330180"/>
          </a:xfrm>
          <a:custGeom>
            <a:avLst/>
            <a:gdLst>
              <a:gd name="connsiteX0" fmla="*/ 0 w 2661920"/>
              <a:gd name="connsiteY0" fmla="*/ 0 h 523220"/>
              <a:gd name="connsiteX1" fmla="*/ 2661920 w 2661920"/>
              <a:gd name="connsiteY1" fmla="*/ 0 h 523220"/>
              <a:gd name="connsiteX2" fmla="*/ 2661920 w 2661920"/>
              <a:gd name="connsiteY2" fmla="*/ 523220 h 523220"/>
              <a:gd name="connsiteX3" fmla="*/ 0 w 2661920"/>
              <a:gd name="connsiteY3" fmla="*/ 523220 h 523220"/>
              <a:gd name="connsiteX4" fmla="*/ 0 w 2661920"/>
              <a:gd name="connsiteY4" fmla="*/ 0 h 523220"/>
              <a:gd name="connsiteX0" fmla="*/ 0 w 2661920"/>
              <a:gd name="connsiteY0" fmla="*/ 0 h 523220"/>
              <a:gd name="connsiteX1" fmla="*/ 2661920 w 2661920"/>
              <a:gd name="connsiteY1" fmla="*/ 0 h 523220"/>
              <a:gd name="connsiteX2" fmla="*/ 2611120 w 2661920"/>
              <a:gd name="connsiteY2" fmla="*/ 330180 h 523220"/>
              <a:gd name="connsiteX3" fmla="*/ 0 w 2661920"/>
              <a:gd name="connsiteY3" fmla="*/ 523220 h 523220"/>
              <a:gd name="connsiteX4" fmla="*/ 0 w 2661920"/>
              <a:gd name="connsiteY4" fmla="*/ 0 h 523220"/>
              <a:gd name="connsiteX0" fmla="*/ 0 w 2661920"/>
              <a:gd name="connsiteY0" fmla="*/ 0 h 330180"/>
              <a:gd name="connsiteX1" fmla="*/ 2661920 w 2661920"/>
              <a:gd name="connsiteY1" fmla="*/ 0 h 330180"/>
              <a:gd name="connsiteX2" fmla="*/ 2611120 w 2661920"/>
              <a:gd name="connsiteY2" fmla="*/ 330180 h 330180"/>
              <a:gd name="connsiteX3" fmla="*/ 20320 w 2661920"/>
              <a:gd name="connsiteY3" fmla="*/ 330180 h 330180"/>
              <a:gd name="connsiteX4" fmla="*/ 0 w 2661920"/>
              <a:gd name="connsiteY4" fmla="*/ 0 h 33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920" h="330180">
                <a:moveTo>
                  <a:pt x="0" y="0"/>
                </a:moveTo>
                <a:lnTo>
                  <a:pt x="2661920" y="0"/>
                </a:lnTo>
                <a:lnTo>
                  <a:pt x="2611120" y="330180"/>
                </a:lnTo>
                <a:lnTo>
                  <a:pt x="20320" y="330180"/>
                </a:lnTo>
                <a:lnTo>
                  <a:pt x="0" y="0"/>
                </a:lnTo>
                <a:close/>
              </a:path>
            </a:pathLst>
          </a:custGeom>
          <a:solidFill>
            <a:schemeClr val="bg2"/>
          </a:solidFill>
        </p:spPr>
        <p:txBody>
          <a:bodyPr wrap="square" rtlCol="0">
            <a:spAutoFit/>
          </a:bodyPr>
          <a:lstStyle/>
          <a:p>
            <a:r>
              <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Copyright Mindsprint 2024</a:t>
            </a:r>
          </a:p>
          <a:p>
            <a:endParaRPr lang="en-IN" sz="1400" dirty="0" err="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7041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7CD856F-1A21-A482-5599-EF9762407B4B}"/>
              </a:ext>
            </a:extLst>
          </p:cNvPr>
          <p:cNvSpPr txBox="1"/>
          <p:nvPr/>
        </p:nvSpPr>
        <p:spPr>
          <a:xfrm>
            <a:off x="5113867" y="-1456267"/>
            <a:ext cx="184731" cy="369332"/>
          </a:xfrm>
          <a:prstGeom prst="rect">
            <a:avLst/>
          </a:prstGeom>
          <a:noFill/>
        </p:spPr>
        <p:txBody>
          <a:bodyPr wrap="none" rtlCol="0">
            <a:spAutoFit/>
          </a:bodyPr>
          <a:lstStyle/>
          <a:p>
            <a:endParaRPr lang="en-US" dirty="0" err="1">
              <a:latin typeface="SwissReSans" pitchFamily="34" charset="0"/>
            </a:endParaRPr>
          </a:p>
        </p:txBody>
      </p:sp>
      <p:pic>
        <p:nvPicPr>
          <p:cNvPr id="15" name="Picture 14" descr="Icon&#10;&#10;Description automatically generated">
            <a:extLst>
              <a:ext uri="{FF2B5EF4-FFF2-40B4-BE49-F238E27FC236}">
                <a16:creationId xmlns:a16="http://schemas.microsoft.com/office/drawing/2014/main" id="{F3F56868-8F48-BFB4-F023-1A3A1241D88B}"/>
              </a:ext>
            </a:extLst>
          </p:cNvPr>
          <p:cNvPicPr>
            <a:picLocks noChangeAspect="1"/>
          </p:cNvPicPr>
          <p:nvPr/>
        </p:nvPicPr>
        <p:blipFill>
          <a:blip r:embed="rId3"/>
          <a:stretch>
            <a:fillRect/>
          </a:stretch>
        </p:blipFill>
        <p:spPr>
          <a:xfrm>
            <a:off x="11630023" y="6383717"/>
            <a:ext cx="288000" cy="214286"/>
          </a:xfrm>
          <a:prstGeom prst="rect">
            <a:avLst/>
          </a:prstGeom>
        </p:spPr>
      </p:pic>
      <p:sp>
        <p:nvSpPr>
          <p:cNvPr id="7" name="TextBox 6">
            <a:extLst>
              <a:ext uri="{FF2B5EF4-FFF2-40B4-BE49-F238E27FC236}">
                <a16:creationId xmlns:a16="http://schemas.microsoft.com/office/drawing/2014/main" id="{38E7C091-93A6-12DE-3363-B7DF1853B4C0}"/>
              </a:ext>
            </a:extLst>
          </p:cNvPr>
          <p:cNvSpPr txBox="1"/>
          <p:nvPr/>
        </p:nvSpPr>
        <p:spPr>
          <a:xfrm>
            <a:off x="14255262" y="3587262"/>
            <a:ext cx="184731" cy="369332"/>
          </a:xfrm>
          <a:prstGeom prst="rect">
            <a:avLst/>
          </a:prstGeom>
          <a:noFill/>
        </p:spPr>
        <p:txBody>
          <a:bodyPr wrap="none" rtlCol="0">
            <a:spAutoFit/>
          </a:bodyPr>
          <a:lstStyle/>
          <a:p>
            <a:endParaRPr lang="en-US" dirty="0" err="1">
              <a:latin typeface="SwissReSans" pitchFamily="34" charset="0"/>
            </a:endParaRPr>
          </a:p>
        </p:txBody>
      </p:sp>
      <p:sp>
        <p:nvSpPr>
          <p:cNvPr id="38" name="Text Placeholder 8">
            <a:extLst>
              <a:ext uri="{FF2B5EF4-FFF2-40B4-BE49-F238E27FC236}">
                <a16:creationId xmlns:a16="http://schemas.microsoft.com/office/drawing/2014/main" id="{06F944EC-D01C-22DF-0DAC-174B21BC3E13}"/>
              </a:ext>
            </a:extLst>
          </p:cNvPr>
          <p:cNvSpPr txBox="1">
            <a:spLocks/>
          </p:cNvSpPr>
          <p:nvPr/>
        </p:nvSpPr>
        <p:spPr bwMode="gray">
          <a:xfrm>
            <a:off x="534027" y="501922"/>
            <a:ext cx="8295013" cy="497724"/>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4000"/>
              </a:lnSpc>
            </a:pPr>
            <a:r>
              <a:rPr lang="en-US" sz="3400" b="1" dirty="0">
                <a:solidFill>
                  <a:srgbClr val="000000"/>
                </a:solidFill>
                <a:effectLst/>
                <a:latin typeface="Segoe UI Semibold" panose="020B0502040204020203" pitchFamily="34" charset="0"/>
              </a:rPr>
              <a:t>Solution Adaption for Olam Agri &amp; </a:t>
            </a:r>
            <a:r>
              <a:rPr lang="en-US" sz="3400" b="1" dirty="0" err="1">
                <a:solidFill>
                  <a:srgbClr val="000000"/>
                </a:solidFill>
                <a:effectLst/>
                <a:latin typeface="Segoe UI Semibold" panose="020B0502040204020203" pitchFamily="34" charset="0"/>
              </a:rPr>
              <a:t>ofi</a:t>
            </a:r>
            <a:endParaRPr lang="en-HK" sz="3400" b="1" dirty="0">
              <a:solidFill>
                <a:srgbClr val="000000"/>
              </a:solidFill>
              <a:effectLst/>
              <a:latin typeface="Segoe UI Semibold" panose="020B0502040204020203" pitchFamily="34" charset="0"/>
            </a:endParaRPr>
          </a:p>
        </p:txBody>
      </p:sp>
      <p:pic>
        <p:nvPicPr>
          <p:cNvPr id="9" name="Picture 8" descr="A picture containing text, sign, outdoor, turn&#10;&#10;Description automatically generated">
            <a:extLst>
              <a:ext uri="{FF2B5EF4-FFF2-40B4-BE49-F238E27FC236}">
                <a16:creationId xmlns:a16="http://schemas.microsoft.com/office/drawing/2014/main" id="{3A116A4A-562E-5A03-D3C0-AF30BEB5F0FA}"/>
              </a:ext>
            </a:extLst>
          </p:cNvPr>
          <p:cNvPicPr>
            <a:picLocks noChangeAspect="1"/>
          </p:cNvPicPr>
          <p:nvPr/>
        </p:nvPicPr>
        <p:blipFill>
          <a:blip r:embed="rId4"/>
          <a:stretch>
            <a:fillRect/>
          </a:stretch>
        </p:blipFill>
        <p:spPr>
          <a:xfrm>
            <a:off x="11670000" y="6410520"/>
            <a:ext cx="288000" cy="213480"/>
          </a:xfrm>
          <a:prstGeom prst="rect">
            <a:avLst/>
          </a:prstGeom>
        </p:spPr>
      </p:pic>
      <p:sp>
        <p:nvSpPr>
          <p:cNvPr id="2" name="Text Placeholder 8">
            <a:extLst>
              <a:ext uri="{FF2B5EF4-FFF2-40B4-BE49-F238E27FC236}">
                <a16:creationId xmlns:a16="http://schemas.microsoft.com/office/drawing/2014/main" id="{51BC4555-75D0-7695-5A7F-5CB7F75DD5C8}"/>
              </a:ext>
            </a:extLst>
          </p:cNvPr>
          <p:cNvSpPr txBox="1">
            <a:spLocks/>
          </p:cNvSpPr>
          <p:nvPr/>
        </p:nvSpPr>
        <p:spPr bwMode="gray">
          <a:xfrm>
            <a:off x="534027" y="1234439"/>
            <a:ext cx="11135973" cy="5149277"/>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ct val="150000"/>
              </a:lnSpc>
              <a:spcAft>
                <a:spcPts val="800"/>
              </a:spcAft>
            </a:pPr>
            <a:r>
              <a:rPr lang="en-US" sz="2000" b="1" dirty="0">
                <a:solidFill>
                  <a:srgbClr val="711A31"/>
                </a:solidFill>
                <a:latin typeface="Calibri" panose="020F0502020204030204" pitchFamily="34" charset="0"/>
                <a:cs typeface="Calibri" panose="020F0502020204030204" pitchFamily="34" charset="0"/>
              </a:rPr>
              <a:t>Marketing Plan:</a:t>
            </a:r>
            <a:br>
              <a:rPr lang="en-US" sz="1800" dirty="0">
                <a:solidFill>
                  <a:schemeClr val="tx1"/>
                </a:solidFill>
                <a:latin typeface="Calibri" panose="020F0502020204030204" pitchFamily="34" charset="0"/>
                <a:cs typeface="Calibri" panose="020F0502020204030204" pitchFamily="34" charset="0"/>
              </a:rPr>
            </a:br>
            <a:r>
              <a:rPr lang="en-US"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Content Marketing:</a:t>
            </a:r>
            <a:r>
              <a:rPr lang="en-US" sz="1800" dirty="0">
                <a:solidFill>
                  <a:schemeClr val="tx1"/>
                </a:solidFill>
                <a:latin typeface="Calibri" panose="020F0502020204030204" pitchFamily="34" charset="0"/>
                <a:cs typeface="Calibri" panose="020F0502020204030204" pitchFamily="34" charset="0"/>
              </a:rPr>
              <a:t> Share case studies, whitepapers, and blog posts highlighting solution benefits.</a:t>
            </a:r>
            <a:br>
              <a:rPr lang="en-US" sz="1800" dirty="0">
                <a:solidFill>
                  <a:schemeClr val="tx1"/>
                </a:solidFill>
                <a:latin typeface="Calibri" panose="020F0502020204030204" pitchFamily="34" charset="0"/>
                <a:cs typeface="Calibri" panose="020F0502020204030204" pitchFamily="34" charset="0"/>
              </a:rPr>
            </a:br>
            <a:r>
              <a:rPr lang="en-US"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Social Media: </a:t>
            </a:r>
            <a:r>
              <a:rPr lang="en-US" sz="1800" dirty="0">
                <a:solidFill>
                  <a:schemeClr val="tx1"/>
                </a:solidFill>
                <a:latin typeface="Calibri" panose="020F0502020204030204" pitchFamily="34" charset="0"/>
                <a:cs typeface="Calibri" panose="020F0502020204030204" pitchFamily="34" charset="0"/>
              </a:rPr>
              <a:t>Use LinkedIn and Twitter for updates, success stories, and insights.</a:t>
            </a:r>
            <a:br>
              <a:rPr lang="en-US" sz="1800" dirty="0">
                <a:solidFill>
                  <a:schemeClr val="tx1"/>
                </a:solidFill>
                <a:latin typeface="Calibri" panose="020F0502020204030204" pitchFamily="34" charset="0"/>
                <a:cs typeface="Calibri" panose="020F0502020204030204" pitchFamily="34" charset="0"/>
              </a:rPr>
            </a:br>
            <a:r>
              <a:rPr lang="en-US"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Webinars &amp; Demos: </a:t>
            </a:r>
            <a:r>
              <a:rPr lang="en-US" sz="1800" dirty="0">
                <a:solidFill>
                  <a:schemeClr val="tx1"/>
                </a:solidFill>
                <a:latin typeface="Calibri" panose="020F0502020204030204" pitchFamily="34" charset="0"/>
                <a:cs typeface="Calibri" panose="020F0502020204030204" pitchFamily="34" charset="0"/>
              </a:rPr>
              <a:t>Host events to showcase capabilities and engage with potential clients.</a:t>
            </a:r>
            <a:br>
              <a:rPr lang="en-US" sz="1800" dirty="0">
                <a:solidFill>
                  <a:schemeClr val="tx1"/>
                </a:solidFill>
                <a:latin typeface="Calibri" panose="020F0502020204030204" pitchFamily="34" charset="0"/>
                <a:cs typeface="Calibri" panose="020F0502020204030204" pitchFamily="34" charset="0"/>
              </a:rPr>
            </a:br>
            <a:r>
              <a:rPr lang="en-US"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Industry Conferences: </a:t>
            </a:r>
            <a:r>
              <a:rPr lang="en-US" sz="1800" dirty="0">
                <a:solidFill>
                  <a:schemeClr val="tx1"/>
                </a:solidFill>
                <a:latin typeface="Calibri" panose="020F0502020204030204" pitchFamily="34" charset="0"/>
                <a:cs typeface="Calibri" panose="020F0502020204030204" pitchFamily="34" charset="0"/>
              </a:rPr>
              <a:t>Attend events to network and promote the solution.</a:t>
            </a:r>
            <a:br>
              <a:rPr lang="en-US" sz="1800" dirty="0">
                <a:solidFill>
                  <a:schemeClr val="tx1"/>
                </a:solidFill>
                <a:latin typeface="Calibri" panose="020F0502020204030204" pitchFamily="34" charset="0"/>
                <a:cs typeface="Calibri" panose="020F0502020204030204" pitchFamily="34" charset="0"/>
              </a:rPr>
            </a:br>
            <a:r>
              <a:rPr lang="en-US"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Email Campaigns</a:t>
            </a:r>
            <a:r>
              <a:rPr lang="en-US" sz="1800" dirty="0">
                <a:solidFill>
                  <a:schemeClr val="tx1"/>
                </a:solidFill>
                <a:latin typeface="Calibri" panose="020F0502020204030204" pitchFamily="34" charset="0"/>
                <a:cs typeface="Calibri" panose="020F0502020204030204" pitchFamily="34" charset="0"/>
              </a:rPr>
              <a:t>: Send targeted emails highlighting key features and benefits.</a:t>
            </a:r>
            <a:br>
              <a:rPr lang="en-US" sz="1800" dirty="0">
                <a:solidFill>
                  <a:schemeClr val="tx1"/>
                </a:solidFill>
                <a:latin typeface="Calibri" panose="020F0502020204030204" pitchFamily="34" charset="0"/>
                <a:cs typeface="Calibri" panose="020F0502020204030204" pitchFamily="34" charset="0"/>
              </a:rPr>
            </a:br>
            <a:r>
              <a:rPr lang="en-US" sz="2000" b="1" dirty="0">
                <a:solidFill>
                  <a:srgbClr val="711A31"/>
                </a:solidFill>
                <a:latin typeface="Calibri" panose="020F0502020204030204" pitchFamily="34" charset="0"/>
                <a:cs typeface="Calibri" panose="020F0502020204030204" pitchFamily="34" charset="0"/>
              </a:rPr>
              <a:t>Sales Strategy:</a:t>
            </a:r>
            <a:br>
              <a:rPr lang="en-US" sz="1800" dirty="0">
                <a:solidFill>
                  <a:schemeClr val="tx1"/>
                </a:solidFill>
                <a:latin typeface="Calibri" panose="020F0502020204030204" pitchFamily="34" charset="0"/>
                <a:cs typeface="Calibri" panose="020F0502020204030204" pitchFamily="34" charset="0"/>
              </a:rPr>
            </a:br>
            <a:r>
              <a:rPr lang="en-US"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Sales Channels:</a:t>
            </a:r>
            <a:r>
              <a:rPr lang="en-US" sz="1800" dirty="0">
                <a:solidFill>
                  <a:schemeClr val="tx1"/>
                </a:solidFill>
                <a:latin typeface="Calibri" panose="020F0502020204030204" pitchFamily="34" charset="0"/>
                <a:cs typeface="Calibri" panose="020F0502020204030204" pitchFamily="34" charset="0"/>
              </a:rPr>
              <a:t> Direct sales, partnerships with influencers, and collaborations with Adobe’s partner network.- 	</a:t>
            </a:r>
            <a:r>
              <a:rPr lang="en-US" sz="1800" b="1" dirty="0">
                <a:solidFill>
                  <a:schemeClr val="tx1"/>
                </a:solidFill>
                <a:latin typeface="Calibri" panose="020F0502020204030204" pitchFamily="34" charset="0"/>
                <a:cs typeface="Calibri" panose="020F0502020204030204" pitchFamily="34" charset="0"/>
              </a:rPr>
              <a:t>Pricing Model:</a:t>
            </a:r>
            <a:r>
              <a:rPr lang="en-US" sz="1800" dirty="0">
                <a:solidFill>
                  <a:schemeClr val="tx1"/>
                </a:solidFill>
                <a:latin typeface="Calibri" panose="020F0502020204030204" pitchFamily="34" charset="0"/>
                <a:cs typeface="Calibri" panose="020F0502020204030204" pitchFamily="34" charset="0"/>
              </a:rPr>
              <a:t> Subscription-based with tiered packages based on features and usage. </a:t>
            </a:r>
            <a:br>
              <a:rPr lang="en-US" sz="1800" dirty="0">
                <a:solidFill>
                  <a:schemeClr val="tx1"/>
                </a:solidFill>
                <a:latin typeface="Calibri" panose="020F0502020204030204" pitchFamily="34" charset="0"/>
                <a:cs typeface="Calibri" panose="020F0502020204030204" pitchFamily="34" charset="0"/>
              </a:rPr>
            </a:br>
            <a:r>
              <a:rPr lang="en-US"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Sales Process: </a:t>
            </a:r>
            <a:r>
              <a:rPr lang="en-US" sz="1800" dirty="0">
                <a:solidFill>
                  <a:schemeClr val="tx1"/>
                </a:solidFill>
                <a:latin typeface="Calibri" panose="020F0502020204030204" pitchFamily="34" charset="0"/>
                <a:cs typeface="Calibri" panose="020F0502020204030204" pitchFamily="34" charset="0"/>
              </a:rPr>
              <a:t>Identify leads through inbound and outbound efforts, then address their needs with tailored solutions. Customize proposals, negotiate terms, and ensure seamless onboarding with ongoing support for successful implementation.</a:t>
            </a:r>
          </a:p>
        </p:txBody>
      </p:sp>
      <p:sp>
        <p:nvSpPr>
          <p:cNvPr id="3" name="TextBox 2">
            <a:extLst>
              <a:ext uri="{FF2B5EF4-FFF2-40B4-BE49-F238E27FC236}">
                <a16:creationId xmlns:a16="http://schemas.microsoft.com/office/drawing/2014/main" id="{ED1C6CBB-DA4C-2239-691B-4183FFBE0282}"/>
              </a:ext>
            </a:extLst>
          </p:cNvPr>
          <p:cNvSpPr txBox="1"/>
          <p:nvPr/>
        </p:nvSpPr>
        <p:spPr>
          <a:xfrm>
            <a:off x="493708" y="6458910"/>
            <a:ext cx="2661920" cy="330180"/>
          </a:xfrm>
          <a:custGeom>
            <a:avLst/>
            <a:gdLst>
              <a:gd name="connsiteX0" fmla="*/ 0 w 2661920"/>
              <a:gd name="connsiteY0" fmla="*/ 0 h 523220"/>
              <a:gd name="connsiteX1" fmla="*/ 2661920 w 2661920"/>
              <a:gd name="connsiteY1" fmla="*/ 0 h 523220"/>
              <a:gd name="connsiteX2" fmla="*/ 2661920 w 2661920"/>
              <a:gd name="connsiteY2" fmla="*/ 523220 h 523220"/>
              <a:gd name="connsiteX3" fmla="*/ 0 w 2661920"/>
              <a:gd name="connsiteY3" fmla="*/ 523220 h 523220"/>
              <a:gd name="connsiteX4" fmla="*/ 0 w 2661920"/>
              <a:gd name="connsiteY4" fmla="*/ 0 h 523220"/>
              <a:gd name="connsiteX0" fmla="*/ 0 w 2661920"/>
              <a:gd name="connsiteY0" fmla="*/ 0 h 523220"/>
              <a:gd name="connsiteX1" fmla="*/ 2661920 w 2661920"/>
              <a:gd name="connsiteY1" fmla="*/ 0 h 523220"/>
              <a:gd name="connsiteX2" fmla="*/ 2611120 w 2661920"/>
              <a:gd name="connsiteY2" fmla="*/ 330180 h 523220"/>
              <a:gd name="connsiteX3" fmla="*/ 0 w 2661920"/>
              <a:gd name="connsiteY3" fmla="*/ 523220 h 523220"/>
              <a:gd name="connsiteX4" fmla="*/ 0 w 2661920"/>
              <a:gd name="connsiteY4" fmla="*/ 0 h 523220"/>
              <a:gd name="connsiteX0" fmla="*/ 0 w 2661920"/>
              <a:gd name="connsiteY0" fmla="*/ 0 h 330180"/>
              <a:gd name="connsiteX1" fmla="*/ 2661920 w 2661920"/>
              <a:gd name="connsiteY1" fmla="*/ 0 h 330180"/>
              <a:gd name="connsiteX2" fmla="*/ 2611120 w 2661920"/>
              <a:gd name="connsiteY2" fmla="*/ 330180 h 330180"/>
              <a:gd name="connsiteX3" fmla="*/ 20320 w 2661920"/>
              <a:gd name="connsiteY3" fmla="*/ 330180 h 330180"/>
              <a:gd name="connsiteX4" fmla="*/ 0 w 2661920"/>
              <a:gd name="connsiteY4" fmla="*/ 0 h 33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920" h="330180">
                <a:moveTo>
                  <a:pt x="0" y="0"/>
                </a:moveTo>
                <a:lnTo>
                  <a:pt x="2661920" y="0"/>
                </a:lnTo>
                <a:lnTo>
                  <a:pt x="2611120" y="330180"/>
                </a:lnTo>
                <a:lnTo>
                  <a:pt x="20320" y="330180"/>
                </a:lnTo>
                <a:lnTo>
                  <a:pt x="0" y="0"/>
                </a:lnTo>
                <a:close/>
              </a:path>
            </a:pathLst>
          </a:custGeom>
          <a:solidFill>
            <a:schemeClr val="bg2"/>
          </a:solidFill>
        </p:spPr>
        <p:txBody>
          <a:bodyPr wrap="square" rtlCol="0">
            <a:spAutoFit/>
          </a:bodyPr>
          <a:lstStyle/>
          <a:p>
            <a:r>
              <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Copyright Mindsprint 2024</a:t>
            </a:r>
          </a:p>
          <a:p>
            <a:endParaRPr lang="en-IN" sz="1400" dirty="0" err="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4080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7CD856F-1A21-A482-5599-EF9762407B4B}"/>
              </a:ext>
            </a:extLst>
          </p:cNvPr>
          <p:cNvSpPr txBox="1"/>
          <p:nvPr/>
        </p:nvSpPr>
        <p:spPr>
          <a:xfrm>
            <a:off x="5113867" y="-1456267"/>
            <a:ext cx="184731" cy="369332"/>
          </a:xfrm>
          <a:prstGeom prst="rect">
            <a:avLst/>
          </a:prstGeom>
          <a:noFill/>
        </p:spPr>
        <p:txBody>
          <a:bodyPr wrap="none" rtlCol="0">
            <a:spAutoFit/>
          </a:bodyPr>
          <a:lstStyle/>
          <a:p>
            <a:endParaRPr lang="en-US" dirty="0" err="1">
              <a:latin typeface="SwissReSans" pitchFamily="34" charset="0"/>
            </a:endParaRPr>
          </a:p>
        </p:txBody>
      </p:sp>
      <p:pic>
        <p:nvPicPr>
          <p:cNvPr id="15" name="Picture 14" descr="Icon&#10;&#10;Description automatically generated">
            <a:extLst>
              <a:ext uri="{FF2B5EF4-FFF2-40B4-BE49-F238E27FC236}">
                <a16:creationId xmlns:a16="http://schemas.microsoft.com/office/drawing/2014/main" id="{F3F56868-8F48-BFB4-F023-1A3A1241D88B}"/>
              </a:ext>
            </a:extLst>
          </p:cNvPr>
          <p:cNvPicPr>
            <a:picLocks noChangeAspect="1"/>
          </p:cNvPicPr>
          <p:nvPr/>
        </p:nvPicPr>
        <p:blipFill>
          <a:blip r:embed="rId3"/>
          <a:stretch>
            <a:fillRect/>
          </a:stretch>
        </p:blipFill>
        <p:spPr>
          <a:xfrm>
            <a:off x="11630023" y="6383717"/>
            <a:ext cx="288000" cy="214286"/>
          </a:xfrm>
          <a:prstGeom prst="rect">
            <a:avLst/>
          </a:prstGeom>
        </p:spPr>
      </p:pic>
      <p:sp>
        <p:nvSpPr>
          <p:cNvPr id="7" name="TextBox 6">
            <a:extLst>
              <a:ext uri="{FF2B5EF4-FFF2-40B4-BE49-F238E27FC236}">
                <a16:creationId xmlns:a16="http://schemas.microsoft.com/office/drawing/2014/main" id="{38E7C091-93A6-12DE-3363-B7DF1853B4C0}"/>
              </a:ext>
            </a:extLst>
          </p:cNvPr>
          <p:cNvSpPr txBox="1"/>
          <p:nvPr/>
        </p:nvSpPr>
        <p:spPr>
          <a:xfrm>
            <a:off x="14255262" y="3587262"/>
            <a:ext cx="184731" cy="369332"/>
          </a:xfrm>
          <a:prstGeom prst="rect">
            <a:avLst/>
          </a:prstGeom>
          <a:noFill/>
        </p:spPr>
        <p:txBody>
          <a:bodyPr wrap="none" rtlCol="0">
            <a:spAutoFit/>
          </a:bodyPr>
          <a:lstStyle/>
          <a:p>
            <a:endParaRPr lang="en-US" dirty="0" err="1">
              <a:latin typeface="SwissReSans" pitchFamily="34" charset="0"/>
            </a:endParaRPr>
          </a:p>
        </p:txBody>
      </p:sp>
      <p:sp>
        <p:nvSpPr>
          <p:cNvPr id="38" name="Text Placeholder 8">
            <a:extLst>
              <a:ext uri="{FF2B5EF4-FFF2-40B4-BE49-F238E27FC236}">
                <a16:creationId xmlns:a16="http://schemas.microsoft.com/office/drawing/2014/main" id="{06F944EC-D01C-22DF-0DAC-174B21BC3E13}"/>
              </a:ext>
            </a:extLst>
          </p:cNvPr>
          <p:cNvSpPr txBox="1">
            <a:spLocks/>
          </p:cNvSpPr>
          <p:nvPr/>
        </p:nvSpPr>
        <p:spPr bwMode="gray">
          <a:xfrm>
            <a:off x="534027" y="501922"/>
            <a:ext cx="9656453" cy="497724"/>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4000"/>
              </a:lnSpc>
            </a:pPr>
            <a:r>
              <a:rPr lang="en-US" sz="3400" b="1" dirty="0">
                <a:solidFill>
                  <a:srgbClr val="000000"/>
                </a:solidFill>
                <a:effectLst/>
                <a:latin typeface="Segoe UI Semibold" panose="020B0502040204020203" pitchFamily="34" charset="0"/>
              </a:rPr>
              <a:t>Solution Adaption for Olam Agri &amp; </a:t>
            </a:r>
            <a:r>
              <a:rPr lang="en-US" sz="3400" b="1" dirty="0" err="1">
                <a:solidFill>
                  <a:srgbClr val="000000"/>
                </a:solidFill>
                <a:effectLst/>
                <a:latin typeface="Segoe UI Semibold" panose="020B0502040204020203" pitchFamily="34" charset="0"/>
              </a:rPr>
              <a:t>ofi</a:t>
            </a:r>
            <a:endParaRPr lang="en-HK" sz="3400" b="1" dirty="0">
              <a:solidFill>
                <a:srgbClr val="000000"/>
              </a:solidFill>
              <a:effectLst/>
              <a:latin typeface="Segoe UI Semibold" panose="020B0502040204020203" pitchFamily="34" charset="0"/>
            </a:endParaRPr>
          </a:p>
        </p:txBody>
      </p:sp>
      <p:pic>
        <p:nvPicPr>
          <p:cNvPr id="9" name="Picture 8" descr="A picture containing text, sign, outdoor, turn&#10;&#10;Description automatically generated">
            <a:extLst>
              <a:ext uri="{FF2B5EF4-FFF2-40B4-BE49-F238E27FC236}">
                <a16:creationId xmlns:a16="http://schemas.microsoft.com/office/drawing/2014/main" id="{3A116A4A-562E-5A03-D3C0-AF30BEB5F0FA}"/>
              </a:ext>
            </a:extLst>
          </p:cNvPr>
          <p:cNvPicPr>
            <a:picLocks noChangeAspect="1"/>
          </p:cNvPicPr>
          <p:nvPr/>
        </p:nvPicPr>
        <p:blipFill>
          <a:blip r:embed="rId4"/>
          <a:stretch>
            <a:fillRect/>
          </a:stretch>
        </p:blipFill>
        <p:spPr>
          <a:xfrm>
            <a:off x="11670000" y="6410520"/>
            <a:ext cx="288000" cy="213480"/>
          </a:xfrm>
          <a:prstGeom prst="rect">
            <a:avLst/>
          </a:prstGeom>
        </p:spPr>
      </p:pic>
      <p:sp>
        <p:nvSpPr>
          <p:cNvPr id="2" name="Text Placeholder 8">
            <a:extLst>
              <a:ext uri="{FF2B5EF4-FFF2-40B4-BE49-F238E27FC236}">
                <a16:creationId xmlns:a16="http://schemas.microsoft.com/office/drawing/2014/main" id="{51BC4555-75D0-7695-5A7F-5CB7F75DD5C8}"/>
              </a:ext>
            </a:extLst>
          </p:cNvPr>
          <p:cNvSpPr txBox="1">
            <a:spLocks/>
          </p:cNvSpPr>
          <p:nvPr/>
        </p:nvSpPr>
        <p:spPr bwMode="gray">
          <a:xfrm>
            <a:off x="534027" y="1234440"/>
            <a:ext cx="11135973" cy="5010912"/>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1980"/>
              </a:lnSpc>
            </a:pPr>
            <a:r>
              <a:rPr lang="en-IN" sz="2000" b="1" dirty="0">
                <a:solidFill>
                  <a:srgbClr val="711A31"/>
                </a:solidFill>
                <a:latin typeface="Calibri" panose="020F0502020204030204" pitchFamily="34" charset="0"/>
                <a:cs typeface="Calibri" panose="020F0502020204030204" pitchFamily="34" charset="0"/>
              </a:rPr>
              <a:t>Launch Plan</a:t>
            </a:r>
            <a:r>
              <a:rPr lang="en-US" sz="2000" b="1" dirty="0">
                <a:solidFill>
                  <a:srgbClr val="711A31"/>
                </a:solidFill>
                <a:latin typeface="Calibri" panose="020F0502020204030204" pitchFamily="34" charset="0"/>
                <a:cs typeface="Calibri" panose="020F0502020204030204" pitchFamily="34" charset="0"/>
              </a:rPr>
              <a:t>:</a:t>
            </a:r>
          </a:p>
          <a:p>
            <a:pPr>
              <a:lnSpc>
                <a:spcPct val="107000"/>
              </a:lnSpc>
              <a:spcAft>
                <a:spcPts val="800"/>
              </a:spcAft>
            </a:pPr>
            <a:r>
              <a:rPr lang="en-IN" sz="1800" b="1" dirty="0">
                <a:solidFill>
                  <a:schemeClr val="tx1"/>
                </a:solidFill>
                <a:latin typeface="Calibri" panose="020F0502020204030204" pitchFamily="34" charset="0"/>
                <a:cs typeface="Calibri" panose="020F0502020204030204" pitchFamily="34" charset="0"/>
              </a:rPr>
              <a:t>Pre-Launch Activities:</a:t>
            </a:r>
          </a:p>
          <a:p>
            <a:pPr marL="457200" lvl="1" indent="-285750">
              <a:lnSpc>
                <a:spcPct val="107000"/>
              </a:lnSpc>
              <a:spcBef>
                <a:spcPts val="600"/>
              </a:spcBef>
              <a:spcAft>
                <a:spcPts val="600"/>
              </a:spcAft>
              <a:buFont typeface="Arial" panose="020B0604020202020204" pitchFamily="34" charset="0"/>
              <a:buChar char="•"/>
            </a:pPr>
            <a:r>
              <a:rPr lang="en-IN" sz="1800" dirty="0">
                <a:solidFill>
                  <a:schemeClr val="tx1"/>
                </a:solidFill>
                <a:latin typeface="Calibri" panose="020F0502020204030204" pitchFamily="34" charset="0"/>
                <a:cs typeface="Calibri" panose="020F0502020204030204" pitchFamily="34" charset="0"/>
              </a:rPr>
              <a:t>Finalize MVP: Complete development and testing of core features.</a:t>
            </a:r>
          </a:p>
          <a:p>
            <a:pPr marL="457200" lvl="1" indent="-285750">
              <a:lnSpc>
                <a:spcPct val="107000"/>
              </a:lnSpc>
              <a:spcBef>
                <a:spcPts val="600"/>
              </a:spcBef>
              <a:spcAft>
                <a:spcPts val="600"/>
              </a:spcAft>
              <a:buFont typeface="Arial" panose="020B0604020202020204" pitchFamily="34" charset="0"/>
              <a:buChar char="•"/>
            </a:pPr>
            <a:r>
              <a:rPr lang="en-IN" sz="1800" dirty="0">
                <a:solidFill>
                  <a:schemeClr val="tx1"/>
                </a:solidFill>
                <a:latin typeface="Calibri" panose="020F0502020204030204" pitchFamily="34" charset="0"/>
                <a:cs typeface="Calibri" panose="020F0502020204030204" pitchFamily="34" charset="0"/>
              </a:rPr>
              <a:t>Prepare Marketing Materials: Develop promotional content, including website updates, brochures, and demo videos.</a:t>
            </a:r>
          </a:p>
          <a:p>
            <a:pPr marL="457200" lvl="1" indent="-285750">
              <a:lnSpc>
                <a:spcPct val="107000"/>
              </a:lnSpc>
              <a:spcBef>
                <a:spcPts val="600"/>
              </a:spcBef>
              <a:spcAft>
                <a:spcPts val="600"/>
              </a:spcAft>
              <a:buFont typeface="Arial" panose="020B0604020202020204" pitchFamily="34" charset="0"/>
              <a:buChar char="•"/>
            </a:pPr>
            <a:r>
              <a:rPr lang="en-IN" sz="1800" dirty="0">
                <a:solidFill>
                  <a:schemeClr val="tx1"/>
                </a:solidFill>
                <a:latin typeface="Calibri" panose="020F0502020204030204" pitchFamily="34" charset="0"/>
                <a:cs typeface="Calibri" panose="020F0502020204030204" pitchFamily="34" charset="0"/>
              </a:rPr>
              <a:t>Engage Early Adopters: Reach out to selected clients for beta testing and feedback.</a:t>
            </a:r>
          </a:p>
          <a:p>
            <a:pPr>
              <a:lnSpc>
                <a:spcPct val="107000"/>
              </a:lnSpc>
              <a:spcAft>
                <a:spcPts val="800"/>
              </a:spcAft>
            </a:pPr>
            <a:r>
              <a:rPr lang="en-IN" sz="1800" b="1" dirty="0">
                <a:solidFill>
                  <a:schemeClr val="tx1"/>
                </a:solidFill>
                <a:latin typeface="Calibri" panose="020F0502020204030204" pitchFamily="34" charset="0"/>
                <a:cs typeface="Calibri" panose="020F0502020204030204" pitchFamily="34" charset="0"/>
              </a:rPr>
              <a:t>Launch Activities:</a:t>
            </a:r>
          </a:p>
          <a:p>
            <a:pPr marL="457200" lvl="1" indent="-285750">
              <a:lnSpc>
                <a:spcPct val="107000"/>
              </a:lnSpc>
              <a:spcBef>
                <a:spcPts val="600"/>
              </a:spcBef>
              <a:spcAft>
                <a:spcPts val="600"/>
              </a:spcAft>
              <a:buFont typeface="Arial" panose="020B0604020202020204" pitchFamily="34" charset="0"/>
              <a:buChar char="•"/>
            </a:pPr>
            <a:r>
              <a:rPr lang="en-IN" sz="1800" dirty="0">
                <a:solidFill>
                  <a:schemeClr val="tx1"/>
                </a:solidFill>
                <a:latin typeface="Calibri" panose="020F0502020204030204" pitchFamily="34" charset="0"/>
                <a:cs typeface="Calibri" panose="020F0502020204030204" pitchFamily="34" charset="0"/>
              </a:rPr>
              <a:t>Official Launch: Announce the product launch through press releases, social media, and email campaigns.</a:t>
            </a:r>
          </a:p>
          <a:p>
            <a:pPr marL="457200" lvl="1" indent="-285750">
              <a:lnSpc>
                <a:spcPct val="107000"/>
              </a:lnSpc>
              <a:spcBef>
                <a:spcPts val="600"/>
              </a:spcBef>
              <a:spcAft>
                <a:spcPts val="600"/>
              </a:spcAft>
              <a:buFont typeface="Arial" panose="020B0604020202020204" pitchFamily="34" charset="0"/>
              <a:buChar char="•"/>
            </a:pPr>
            <a:r>
              <a:rPr lang="en-IN" sz="1800" dirty="0">
                <a:solidFill>
                  <a:schemeClr val="tx1"/>
                </a:solidFill>
                <a:latin typeface="Calibri" panose="020F0502020204030204" pitchFamily="34" charset="0"/>
                <a:cs typeface="Calibri" panose="020F0502020204030204" pitchFamily="34" charset="0"/>
              </a:rPr>
              <a:t>Webinar &amp; Demos: Host a launch webinar and live demos to showcase the solution to a broader audience.</a:t>
            </a:r>
          </a:p>
          <a:p>
            <a:pPr marL="457200" lvl="1" indent="-285750">
              <a:lnSpc>
                <a:spcPct val="107000"/>
              </a:lnSpc>
              <a:spcBef>
                <a:spcPts val="600"/>
              </a:spcBef>
              <a:spcAft>
                <a:spcPts val="600"/>
              </a:spcAft>
              <a:buFont typeface="Arial" panose="020B0604020202020204" pitchFamily="34" charset="0"/>
              <a:buChar char="•"/>
            </a:pPr>
            <a:r>
              <a:rPr lang="en-IN" sz="1800" dirty="0">
                <a:solidFill>
                  <a:schemeClr val="tx1"/>
                </a:solidFill>
                <a:latin typeface="Calibri" panose="020F0502020204030204" pitchFamily="34" charset="0"/>
                <a:cs typeface="Calibri" panose="020F0502020204030204" pitchFamily="34" charset="0"/>
              </a:rPr>
              <a:t>Promotional Campaigns: Execute targeted marketing campaigns to drive awareness and generate leads.</a:t>
            </a: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ts val="1980"/>
              </a:lnSpc>
            </a:pPr>
            <a:endParaRPr lang="en-US" dirty="0">
              <a:solidFill>
                <a:schemeClr val="tx1"/>
              </a:solidFill>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C88575B-434E-3344-6DD2-075294B7F1D5}"/>
              </a:ext>
            </a:extLst>
          </p:cNvPr>
          <p:cNvSpPr txBox="1"/>
          <p:nvPr/>
        </p:nvSpPr>
        <p:spPr>
          <a:xfrm>
            <a:off x="493708" y="6458910"/>
            <a:ext cx="2661920" cy="330180"/>
          </a:xfrm>
          <a:custGeom>
            <a:avLst/>
            <a:gdLst>
              <a:gd name="connsiteX0" fmla="*/ 0 w 2661920"/>
              <a:gd name="connsiteY0" fmla="*/ 0 h 523220"/>
              <a:gd name="connsiteX1" fmla="*/ 2661920 w 2661920"/>
              <a:gd name="connsiteY1" fmla="*/ 0 h 523220"/>
              <a:gd name="connsiteX2" fmla="*/ 2661920 w 2661920"/>
              <a:gd name="connsiteY2" fmla="*/ 523220 h 523220"/>
              <a:gd name="connsiteX3" fmla="*/ 0 w 2661920"/>
              <a:gd name="connsiteY3" fmla="*/ 523220 h 523220"/>
              <a:gd name="connsiteX4" fmla="*/ 0 w 2661920"/>
              <a:gd name="connsiteY4" fmla="*/ 0 h 523220"/>
              <a:gd name="connsiteX0" fmla="*/ 0 w 2661920"/>
              <a:gd name="connsiteY0" fmla="*/ 0 h 523220"/>
              <a:gd name="connsiteX1" fmla="*/ 2661920 w 2661920"/>
              <a:gd name="connsiteY1" fmla="*/ 0 h 523220"/>
              <a:gd name="connsiteX2" fmla="*/ 2611120 w 2661920"/>
              <a:gd name="connsiteY2" fmla="*/ 330180 h 523220"/>
              <a:gd name="connsiteX3" fmla="*/ 0 w 2661920"/>
              <a:gd name="connsiteY3" fmla="*/ 523220 h 523220"/>
              <a:gd name="connsiteX4" fmla="*/ 0 w 2661920"/>
              <a:gd name="connsiteY4" fmla="*/ 0 h 523220"/>
              <a:gd name="connsiteX0" fmla="*/ 0 w 2661920"/>
              <a:gd name="connsiteY0" fmla="*/ 0 h 330180"/>
              <a:gd name="connsiteX1" fmla="*/ 2661920 w 2661920"/>
              <a:gd name="connsiteY1" fmla="*/ 0 h 330180"/>
              <a:gd name="connsiteX2" fmla="*/ 2611120 w 2661920"/>
              <a:gd name="connsiteY2" fmla="*/ 330180 h 330180"/>
              <a:gd name="connsiteX3" fmla="*/ 20320 w 2661920"/>
              <a:gd name="connsiteY3" fmla="*/ 330180 h 330180"/>
              <a:gd name="connsiteX4" fmla="*/ 0 w 2661920"/>
              <a:gd name="connsiteY4" fmla="*/ 0 h 33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920" h="330180">
                <a:moveTo>
                  <a:pt x="0" y="0"/>
                </a:moveTo>
                <a:lnTo>
                  <a:pt x="2661920" y="0"/>
                </a:lnTo>
                <a:lnTo>
                  <a:pt x="2611120" y="330180"/>
                </a:lnTo>
                <a:lnTo>
                  <a:pt x="20320" y="330180"/>
                </a:lnTo>
                <a:lnTo>
                  <a:pt x="0" y="0"/>
                </a:lnTo>
                <a:close/>
              </a:path>
            </a:pathLst>
          </a:custGeom>
          <a:solidFill>
            <a:schemeClr val="bg2"/>
          </a:solidFill>
        </p:spPr>
        <p:txBody>
          <a:bodyPr wrap="square" rtlCol="0">
            <a:spAutoFit/>
          </a:bodyPr>
          <a:lstStyle/>
          <a:p>
            <a:r>
              <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Copyright Mindsprint 2024</a:t>
            </a:r>
          </a:p>
          <a:p>
            <a:endParaRPr lang="en-IN" sz="1400" dirty="0" err="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61647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7CD856F-1A21-A482-5599-EF9762407B4B}"/>
              </a:ext>
            </a:extLst>
          </p:cNvPr>
          <p:cNvSpPr txBox="1"/>
          <p:nvPr/>
        </p:nvSpPr>
        <p:spPr>
          <a:xfrm>
            <a:off x="5113867" y="-1456267"/>
            <a:ext cx="184731" cy="369332"/>
          </a:xfrm>
          <a:prstGeom prst="rect">
            <a:avLst/>
          </a:prstGeom>
          <a:noFill/>
        </p:spPr>
        <p:txBody>
          <a:bodyPr wrap="none" rtlCol="0">
            <a:spAutoFit/>
          </a:bodyPr>
          <a:lstStyle/>
          <a:p>
            <a:endParaRPr lang="en-US" dirty="0" err="1">
              <a:latin typeface="SwissReSans" pitchFamily="34" charset="0"/>
            </a:endParaRPr>
          </a:p>
        </p:txBody>
      </p:sp>
      <p:pic>
        <p:nvPicPr>
          <p:cNvPr id="15" name="Picture 14" descr="Icon&#10;&#10;Description automatically generated">
            <a:extLst>
              <a:ext uri="{FF2B5EF4-FFF2-40B4-BE49-F238E27FC236}">
                <a16:creationId xmlns:a16="http://schemas.microsoft.com/office/drawing/2014/main" id="{F3F56868-8F48-BFB4-F023-1A3A1241D88B}"/>
              </a:ext>
            </a:extLst>
          </p:cNvPr>
          <p:cNvPicPr>
            <a:picLocks noChangeAspect="1"/>
          </p:cNvPicPr>
          <p:nvPr/>
        </p:nvPicPr>
        <p:blipFill>
          <a:blip r:embed="rId3"/>
          <a:stretch>
            <a:fillRect/>
          </a:stretch>
        </p:blipFill>
        <p:spPr>
          <a:xfrm>
            <a:off x="11630023" y="6383717"/>
            <a:ext cx="288000" cy="214286"/>
          </a:xfrm>
          <a:prstGeom prst="rect">
            <a:avLst/>
          </a:prstGeom>
        </p:spPr>
      </p:pic>
      <p:sp>
        <p:nvSpPr>
          <p:cNvPr id="7" name="TextBox 6">
            <a:extLst>
              <a:ext uri="{FF2B5EF4-FFF2-40B4-BE49-F238E27FC236}">
                <a16:creationId xmlns:a16="http://schemas.microsoft.com/office/drawing/2014/main" id="{38E7C091-93A6-12DE-3363-B7DF1853B4C0}"/>
              </a:ext>
            </a:extLst>
          </p:cNvPr>
          <p:cNvSpPr txBox="1"/>
          <p:nvPr/>
        </p:nvSpPr>
        <p:spPr>
          <a:xfrm>
            <a:off x="14255262" y="3587262"/>
            <a:ext cx="184731" cy="369332"/>
          </a:xfrm>
          <a:prstGeom prst="rect">
            <a:avLst/>
          </a:prstGeom>
          <a:noFill/>
        </p:spPr>
        <p:txBody>
          <a:bodyPr wrap="none" rtlCol="0">
            <a:spAutoFit/>
          </a:bodyPr>
          <a:lstStyle/>
          <a:p>
            <a:endParaRPr lang="en-US" dirty="0" err="1">
              <a:latin typeface="SwissReSans" pitchFamily="34" charset="0"/>
            </a:endParaRPr>
          </a:p>
        </p:txBody>
      </p:sp>
      <p:sp>
        <p:nvSpPr>
          <p:cNvPr id="38" name="Text Placeholder 8">
            <a:extLst>
              <a:ext uri="{FF2B5EF4-FFF2-40B4-BE49-F238E27FC236}">
                <a16:creationId xmlns:a16="http://schemas.microsoft.com/office/drawing/2014/main" id="{06F944EC-D01C-22DF-0DAC-174B21BC3E13}"/>
              </a:ext>
            </a:extLst>
          </p:cNvPr>
          <p:cNvSpPr txBox="1">
            <a:spLocks/>
          </p:cNvSpPr>
          <p:nvPr/>
        </p:nvSpPr>
        <p:spPr bwMode="gray">
          <a:xfrm>
            <a:off x="534027" y="501922"/>
            <a:ext cx="9625973" cy="497724"/>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4000"/>
              </a:lnSpc>
            </a:pPr>
            <a:r>
              <a:rPr lang="en-US" sz="3400" b="1" dirty="0">
                <a:solidFill>
                  <a:srgbClr val="000000"/>
                </a:solidFill>
                <a:effectLst/>
                <a:latin typeface="Segoe UI Semibold" panose="020B0502040204020203" pitchFamily="34" charset="0"/>
              </a:rPr>
              <a:t>Solution Adaption for Olam Agri &amp; </a:t>
            </a:r>
            <a:r>
              <a:rPr lang="en-US" sz="3400" b="1" dirty="0" err="1">
                <a:solidFill>
                  <a:srgbClr val="000000"/>
                </a:solidFill>
                <a:effectLst/>
                <a:latin typeface="Segoe UI Semibold" panose="020B0502040204020203" pitchFamily="34" charset="0"/>
              </a:rPr>
              <a:t>ofi</a:t>
            </a:r>
            <a:endParaRPr lang="en-HK" sz="3400" b="1" dirty="0">
              <a:solidFill>
                <a:srgbClr val="000000"/>
              </a:solidFill>
              <a:effectLst/>
              <a:latin typeface="Segoe UI Semibold" panose="020B0502040204020203" pitchFamily="34" charset="0"/>
            </a:endParaRPr>
          </a:p>
        </p:txBody>
      </p:sp>
      <p:pic>
        <p:nvPicPr>
          <p:cNvPr id="9" name="Picture 8" descr="A picture containing text, sign, outdoor, turn&#10;&#10;Description automatically generated">
            <a:extLst>
              <a:ext uri="{FF2B5EF4-FFF2-40B4-BE49-F238E27FC236}">
                <a16:creationId xmlns:a16="http://schemas.microsoft.com/office/drawing/2014/main" id="{3A116A4A-562E-5A03-D3C0-AF30BEB5F0FA}"/>
              </a:ext>
            </a:extLst>
          </p:cNvPr>
          <p:cNvPicPr>
            <a:picLocks noChangeAspect="1"/>
          </p:cNvPicPr>
          <p:nvPr/>
        </p:nvPicPr>
        <p:blipFill>
          <a:blip r:embed="rId4"/>
          <a:stretch>
            <a:fillRect/>
          </a:stretch>
        </p:blipFill>
        <p:spPr>
          <a:xfrm>
            <a:off x="11670000" y="6410520"/>
            <a:ext cx="288000" cy="213480"/>
          </a:xfrm>
          <a:prstGeom prst="rect">
            <a:avLst/>
          </a:prstGeom>
        </p:spPr>
      </p:pic>
      <p:sp>
        <p:nvSpPr>
          <p:cNvPr id="2" name="Text Placeholder 8">
            <a:extLst>
              <a:ext uri="{FF2B5EF4-FFF2-40B4-BE49-F238E27FC236}">
                <a16:creationId xmlns:a16="http://schemas.microsoft.com/office/drawing/2014/main" id="{51BC4555-75D0-7695-5A7F-5CB7F75DD5C8}"/>
              </a:ext>
            </a:extLst>
          </p:cNvPr>
          <p:cNvSpPr txBox="1">
            <a:spLocks/>
          </p:cNvSpPr>
          <p:nvPr/>
        </p:nvSpPr>
        <p:spPr bwMode="gray">
          <a:xfrm>
            <a:off x="534027" y="1234440"/>
            <a:ext cx="11135973" cy="5010912"/>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1980"/>
              </a:lnSpc>
            </a:pPr>
            <a:r>
              <a:rPr lang="en-IN" sz="2000" b="1" dirty="0">
                <a:solidFill>
                  <a:srgbClr val="711A31"/>
                </a:solidFill>
                <a:latin typeface="Calibri" panose="020F0502020204030204" pitchFamily="34" charset="0"/>
                <a:cs typeface="Calibri" panose="020F0502020204030204" pitchFamily="34" charset="0"/>
              </a:rPr>
              <a:t>Launch Plan</a:t>
            </a:r>
            <a:r>
              <a:rPr lang="en-US" sz="2000" b="1" dirty="0">
                <a:solidFill>
                  <a:srgbClr val="711A31"/>
                </a:solidFill>
                <a:latin typeface="Calibri" panose="020F0502020204030204" pitchFamily="34" charset="0"/>
                <a:cs typeface="Calibri" panose="020F0502020204030204" pitchFamily="34" charset="0"/>
              </a:rPr>
              <a:t>:</a:t>
            </a:r>
          </a:p>
          <a:p>
            <a:pPr>
              <a:lnSpc>
                <a:spcPct val="107000"/>
              </a:lnSpc>
              <a:spcAft>
                <a:spcPts val="800"/>
              </a:spcAft>
            </a:pPr>
            <a:r>
              <a:rPr lang="en-IN" sz="1800" b="1" dirty="0">
                <a:solidFill>
                  <a:schemeClr val="tx1"/>
                </a:solidFill>
                <a:latin typeface="Calibri" panose="020F0502020204030204" pitchFamily="34" charset="0"/>
                <a:cs typeface="Calibri" panose="020F0502020204030204" pitchFamily="34" charset="0"/>
              </a:rPr>
              <a:t>Post-Launch Activities:</a:t>
            </a:r>
          </a:p>
          <a:p>
            <a:pPr marL="457200" lvl="1" indent="-285750">
              <a:lnSpc>
                <a:spcPct val="107000"/>
              </a:lnSpc>
              <a:spcBef>
                <a:spcPts val="600"/>
              </a:spcBef>
              <a:spcAft>
                <a:spcPts val="600"/>
              </a:spcAft>
              <a:buFont typeface="Arial" panose="020B0604020202020204" pitchFamily="34" charset="0"/>
              <a:buChar char="•"/>
            </a:pPr>
            <a:r>
              <a:rPr lang="en-IN" sz="1800" b="1" dirty="0">
                <a:solidFill>
                  <a:schemeClr val="tx1"/>
                </a:solidFill>
                <a:latin typeface="Calibri" panose="020F0502020204030204" pitchFamily="34" charset="0"/>
                <a:cs typeface="Calibri" panose="020F0502020204030204" pitchFamily="34" charset="0"/>
              </a:rPr>
              <a:t>Monitor Performance: </a:t>
            </a:r>
            <a:r>
              <a:rPr lang="en-IN" sz="1800" dirty="0">
                <a:solidFill>
                  <a:schemeClr val="tx1"/>
                </a:solidFill>
                <a:latin typeface="Calibri" panose="020F0502020204030204" pitchFamily="34" charset="0"/>
                <a:cs typeface="Calibri" panose="020F0502020204030204" pitchFamily="34" charset="0"/>
              </a:rPr>
              <a:t>Track key metrics such as user engagement, lead generation, and customer feedback.</a:t>
            </a:r>
          </a:p>
          <a:p>
            <a:pPr marL="457200" lvl="1" indent="-285750">
              <a:lnSpc>
                <a:spcPct val="107000"/>
              </a:lnSpc>
              <a:spcBef>
                <a:spcPts val="600"/>
              </a:spcBef>
              <a:spcAft>
                <a:spcPts val="600"/>
              </a:spcAft>
              <a:buFont typeface="Arial" panose="020B0604020202020204" pitchFamily="34" charset="0"/>
              <a:buChar char="•"/>
            </a:pPr>
            <a:r>
              <a:rPr lang="en-IN" sz="1800" b="1" dirty="0">
                <a:solidFill>
                  <a:schemeClr val="tx1"/>
                </a:solidFill>
                <a:latin typeface="Calibri" panose="020F0502020204030204" pitchFamily="34" charset="0"/>
                <a:cs typeface="Calibri" panose="020F0502020204030204" pitchFamily="34" charset="0"/>
              </a:rPr>
              <a:t>Customer Support: </a:t>
            </a:r>
            <a:r>
              <a:rPr lang="en-IN" sz="1800" dirty="0">
                <a:solidFill>
                  <a:schemeClr val="tx1"/>
                </a:solidFill>
                <a:latin typeface="Calibri" panose="020F0502020204030204" pitchFamily="34" charset="0"/>
                <a:cs typeface="Calibri" panose="020F0502020204030204" pitchFamily="34" charset="0"/>
              </a:rPr>
              <a:t>Provide ongoing support and gather feedback to refine and enhance the solution.</a:t>
            </a:r>
          </a:p>
          <a:p>
            <a:pPr marL="457200" lvl="1" indent="-285750">
              <a:lnSpc>
                <a:spcPct val="107000"/>
              </a:lnSpc>
              <a:spcBef>
                <a:spcPts val="600"/>
              </a:spcBef>
              <a:spcAft>
                <a:spcPts val="600"/>
              </a:spcAft>
              <a:buFont typeface="Arial" panose="020B0604020202020204" pitchFamily="34" charset="0"/>
              <a:buChar char="•"/>
            </a:pPr>
            <a:r>
              <a:rPr lang="en-IN" sz="1800" b="1" dirty="0">
                <a:solidFill>
                  <a:schemeClr val="tx1"/>
                </a:solidFill>
                <a:latin typeface="Calibri" panose="020F0502020204030204" pitchFamily="34" charset="0"/>
                <a:cs typeface="Calibri" panose="020F0502020204030204" pitchFamily="34" charset="0"/>
              </a:rPr>
              <a:t>Iterate &amp; Improve: </a:t>
            </a:r>
            <a:r>
              <a:rPr lang="en-IN" sz="1800" dirty="0">
                <a:solidFill>
                  <a:schemeClr val="tx1"/>
                </a:solidFill>
                <a:latin typeface="Calibri" panose="020F0502020204030204" pitchFamily="34" charset="0"/>
                <a:cs typeface="Calibri" panose="020F0502020204030204" pitchFamily="34" charset="0"/>
              </a:rPr>
              <a:t>Use insights from early users to make improvements and plan for future updates.</a:t>
            </a: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ts val="1980"/>
              </a:lnSpc>
            </a:pPr>
            <a:endParaRPr lang="en-US" dirty="0">
              <a:solidFill>
                <a:schemeClr val="tx1"/>
              </a:solidFill>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16DB999-9272-2A78-1896-B33E2398B94B}"/>
              </a:ext>
            </a:extLst>
          </p:cNvPr>
          <p:cNvSpPr txBox="1"/>
          <p:nvPr/>
        </p:nvSpPr>
        <p:spPr>
          <a:xfrm>
            <a:off x="493708" y="6458910"/>
            <a:ext cx="2661920" cy="330180"/>
          </a:xfrm>
          <a:custGeom>
            <a:avLst/>
            <a:gdLst>
              <a:gd name="connsiteX0" fmla="*/ 0 w 2661920"/>
              <a:gd name="connsiteY0" fmla="*/ 0 h 523220"/>
              <a:gd name="connsiteX1" fmla="*/ 2661920 w 2661920"/>
              <a:gd name="connsiteY1" fmla="*/ 0 h 523220"/>
              <a:gd name="connsiteX2" fmla="*/ 2661920 w 2661920"/>
              <a:gd name="connsiteY2" fmla="*/ 523220 h 523220"/>
              <a:gd name="connsiteX3" fmla="*/ 0 w 2661920"/>
              <a:gd name="connsiteY3" fmla="*/ 523220 h 523220"/>
              <a:gd name="connsiteX4" fmla="*/ 0 w 2661920"/>
              <a:gd name="connsiteY4" fmla="*/ 0 h 523220"/>
              <a:gd name="connsiteX0" fmla="*/ 0 w 2661920"/>
              <a:gd name="connsiteY0" fmla="*/ 0 h 523220"/>
              <a:gd name="connsiteX1" fmla="*/ 2661920 w 2661920"/>
              <a:gd name="connsiteY1" fmla="*/ 0 h 523220"/>
              <a:gd name="connsiteX2" fmla="*/ 2611120 w 2661920"/>
              <a:gd name="connsiteY2" fmla="*/ 330180 h 523220"/>
              <a:gd name="connsiteX3" fmla="*/ 0 w 2661920"/>
              <a:gd name="connsiteY3" fmla="*/ 523220 h 523220"/>
              <a:gd name="connsiteX4" fmla="*/ 0 w 2661920"/>
              <a:gd name="connsiteY4" fmla="*/ 0 h 523220"/>
              <a:gd name="connsiteX0" fmla="*/ 0 w 2661920"/>
              <a:gd name="connsiteY0" fmla="*/ 0 h 330180"/>
              <a:gd name="connsiteX1" fmla="*/ 2661920 w 2661920"/>
              <a:gd name="connsiteY1" fmla="*/ 0 h 330180"/>
              <a:gd name="connsiteX2" fmla="*/ 2611120 w 2661920"/>
              <a:gd name="connsiteY2" fmla="*/ 330180 h 330180"/>
              <a:gd name="connsiteX3" fmla="*/ 20320 w 2661920"/>
              <a:gd name="connsiteY3" fmla="*/ 330180 h 330180"/>
              <a:gd name="connsiteX4" fmla="*/ 0 w 2661920"/>
              <a:gd name="connsiteY4" fmla="*/ 0 h 33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920" h="330180">
                <a:moveTo>
                  <a:pt x="0" y="0"/>
                </a:moveTo>
                <a:lnTo>
                  <a:pt x="2661920" y="0"/>
                </a:lnTo>
                <a:lnTo>
                  <a:pt x="2611120" y="330180"/>
                </a:lnTo>
                <a:lnTo>
                  <a:pt x="20320" y="330180"/>
                </a:lnTo>
                <a:lnTo>
                  <a:pt x="0" y="0"/>
                </a:lnTo>
                <a:close/>
              </a:path>
            </a:pathLst>
          </a:custGeom>
          <a:solidFill>
            <a:schemeClr val="bg2"/>
          </a:solidFill>
        </p:spPr>
        <p:txBody>
          <a:bodyPr wrap="square" rtlCol="0">
            <a:spAutoFit/>
          </a:bodyPr>
          <a:lstStyle/>
          <a:p>
            <a:r>
              <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Copyright Mindsprint 2024</a:t>
            </a:r>
          </a:p>
          <a:p>
            <a:endParaRPr lang="en-IN" sz="1400" dirty="0" err="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307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7CD856F-1A21-A482-5599-EF9762407B4B}"/>
              </a:ext>
            </a:extLst>
          </p:cNvPr>
          <p:cNvSpPr txBox="1"/>
          <p:nvPr/>
        </p:nvSpPr>
        <p:spPr>
          <a:xfrm>
            <a:off x="5113867" y="-1456267"/>
            <a:ext cx="184731" cy="369332"/>
          </a:xfrm>
          <a:prstGeom prst="rect">
            <a:avLst/>
          </a:prstGeom>
          <a:noFill/>
        </p:spPr>
        <p:txBody>
          <a:bodyPr wrap="none" rtlCol="0">
            <a:spAutoFit/>
          </a:bodyPr>
          <a:lstStyle/>
          <a:p>
            <a:endParaRPr lang="en-US" dirty="0" err="1">
              <a:latin typeface="SwissReSans" pitchFamily="34" charset="0"/>
            </a:endParaRPr>
          </a:p>
        </p:txBody>
      </p:sp>
      <p:pic>
        <p:nvPicPr>
          <p:cNvPr id="15" name="Picture 14" descr="Icon&#10;&#10;Description automatically generated">
            <a:extLst>
              <a:ext uri="{FF2B5EF4-FFF2-40B4-BE49-F238E27FC236}">
                <a16:creationId xmlns:a16="http://schemas.microsoft.com/office/drawing/2014/main" id="{F3F56868-8F48-BFB4-F023-1A3A1241D88B}"/>
              </a:ext>
            </a:extLst>
          </p:cNvPr>
          <p:cNvPicPr>
            <a:picLocks noChangeAspect="1"/>
          </p:cNvPicPr>
          <p:nvPr/>
        </p:nvPicPr>
        <p:blipFill>
          <a:blip r:embed="rId3"/>
          <a:stretch>
            <a:fillRect/>
          </a:stretch>
        </p:blipFill>
        <p:spPr>
          <a:xfrm>
            <a:off x="11630023" y="6383717"/>
            <a:ext cx="288000" cy="214286"/>
          </a:xfrm>
          <a:prstGeom prst="rect">
            <a:avLst/>
          </a:prstGeom>
        </p:spPr>
      </p:pic>
      <p:sp>
        <p:nvSpPr>
          <p:cNvPr id="7" name="TextBox 6">
            <a:extLst>
              <a:ext uri="{FF2B5EF4-FFF2-40B4-BE49-F238E27FC236}">
                <a16:creationId xmlns:a16="http://schemas.microsoft.com/office/drawing/2014/main" id="{38E7C091-93A6-12DE-3363-B7DF1853B4C0}"/>
              </a:ext>
            </a:extLst>
          </p:cNvPr>
          <p:cNvSpPr txBox="1"/>
          <p:nvPr/>
        </p:nvSpPr>
        <p:spPr>
          <a:xfrm>
            <a:off x="14255262" y="3587262"/>
            <a:ext cx="184731" cy="369332"/>
          </a:xfrm>
          <a:prstGeom prst="rect">
            <a:avLst/>
          </a:prstGeom>
          <a:noFill/>
        </p:spPr>
        <p:txBody>
          <a:bodyPr wrap="none" rtlCol="0">
            <a:spAutoFit/>
          </a:bodyPr>
          <a:lstStyle/>
          <a:p>
            <a:endParaRPr lang="en-US" dirty="0" err="1">
              <a:latin typeface="SwissReSans" pitchFamily="34" charset="0"/>
            </a:endParaRPr>
          </a:p>
        </p:txBody>
      </p:sp>
      <p:sp>
        <p:nvSpPr>
          <p:cNvPr id="38" name="Text Placeholder 8">
            <a:extLst>
              <a:ext uri="{FF2B5EF4-FFF2-40B4-BE49-F238E27FC236}">
                <a16:creationId xmlns:a16="http://schemas.microsoft.com/office/drawing/2014/main" id="{06F944EC-D01C-22DF-0DAC-174B21BC3E13}"/>
              </a:ext>
            </a:extLst>
          </p:cNvPr>
          <p:cNvSpPr txBox="1">
            <a:spLocks/>
          </p:cNvSpPr>
          <p:nvPr/>
        </p:nvSpPr>
        <p:spPr bwMode="gray">
          <a:xfrm>
            <a:off x="534027" y="501922"/>
            <a:ext cx="5516253" cy="497724"/>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4000"/>
              </a:lnSpc>
            </a:pPr>
            <a:r>
              <a:rPr lang="en-HK" sz="3400" b="1" dirty="0">
                <a:solidFill>
                  <a:srgbClr val="000000"/>
                </a:solidFill>
                <a:effectLst/>
                <a:latin typeface="Segoe UI Semibold" panose="020B0502040204020203" pitchFamily="34" charset="0"/>
              </a:rPr>
              <a:t>Expected Outcomes</a:t>
            </a:r>
          </a:p>
        </p:txBody>
      </p:sp>
      <p:pic>
        <p:nvPicPr>
          <p:cNvPr id="9" name="Picture 8" descr="A picture containing text, sign, outdoor, turn&#10;&#10;Description automatically generated">
            <a:extLst>
              <a:ext uri="{FF2B5EF4-FFF2-40B4-BE49-F238E27FC236}">
                <a16:creationId xmlns:a16="http://schemas.microsoft.com/office/drawing/2014/main" id="{3A116A4A-562E-5A03-D3C0-AF30BEB5F0FA}"/>
              </a:ext>
            </a:extLst>
          </p:cNvPr>
          <p:cNvPicPr>
            <a:picLocks noChangeAspect="1"/>
          </p:cNvPicPr>
          <p:nvPr/>
        </p:nvPicPr>
        <p:blipFill>
          <a:blip r:embed="rId4"/>
          <a:stretch>
            <a:fillRect/>
          </a:stretch>
        </p:blipFill>
        <p:spPr>
          <a:xfrm>
            <a:off x="11670000" y="6410520"/>
            <a:ext cx="288000" cy="213480"/>
          </a:xfrm>
          <a:prstGeom prst="rect">
            <a:avLst/>
          </a:prstGeom>
        </p:spPr>
      </p:pic>
      <p:sp>
        <p:nvSpPr>
          <p:cNvPr id="2" name="Text Placeholder 8">
            <a:extLst>
              <a:ext uri="{FF2B5EF4-FFF2-40B4-BE49-F238E27FC236}">
                <a16:creationId xmlns:a16="http://schemas.microsoft.com/office/drawing/2014/main" id="{38890630-44A1-399D-E77D-4AC97EAA374A}"/>
              </a:ext>
            </a:extLst>
          </p:cNvPr>
          <p:cNvSpPr txBox="1">
            <a:spLocks/>
          </p:cNvSpPr>
          <p:nvPr/>
        </p:nvSpPr>
        <p:spPr bwMode="gray">
          <a:xfrm>
            <a:off x="534027" y="1234440"/>
            <a:ext cx="11135973" cy="5010912"/>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1980"/>
              </a:lnSpc>
            </a:pPr>
            <a:r>
              <a:rPr lang="en-IN" sz="2000" b="1" dirty="0">
                <a:solidFill>
                  <a:srgbClr val="711A31"/>
                </a:solidFill>
                <a:latin typeface="Calibri" panose="020F0502020204030204" pitchFamily="34" charset="0"/>
                <a:cs typeface="Calibri" panose="020F0502020204030204" pitchFamily="34" charset="0"/>
              </a:rPr>
              <a:t>Primary Goals</a:t>
            </a:r>
            <a:r>
              <a:rPr lang="en-US" sz="2000" b="1" dirty="0">
                <a:solidFill>
                  <a:srgbClr val="711A31"/>
                </a:solidFill>
                <a:latin typeface="Calibri" panose="020F0502020204030204" pitchFamily="34" charset="0"/>
                <a:cs typeface="Calibri" panose="020F0502020204030204" pitchFamily="34" charset="0"/>
              </a:rPr>
              <a:t>:</a:t>
            </a:r>
          </a:p>
          <a:p>
            <a:pPr>
              <a:lnSpc>
                <a:spcPct val="107000"/>
              </a:lnSpc>
              <a:spcAft>
                <a:spcPts val="800"/>
              </a:spcAft>
            </a:pP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Enhanced User Engagement: </a:t>
            </a:r>
            <a:r>
              <a:rPr lang="en-US" sz="1800" dirty="0">
                <a:solidFill>
                  <a:schemeClr val="tx1"/>
                </a:solidFill>
                <a:latin typeface="Calibri" panose="020F0502020204030204" pitchFamily="34" charset="0"/>
                <a:cs typeface="Calibri" panose="020F0502020204030204" pitchFamily="34" charset="0"/>
              </a:rPr>
              <a:t>Increase user interaction with content through personalized experiences. The goal is to create a more engaging and relevant user journey on the website, resulting in higher time spent on site and improved interaction with content</a:t>
            </a:r>
            <a:r>
              <a:rPr lang="en-IN" sz="1800" dirty="0">
                <a:solidFill>
                  <a:schemeClr val="tx1"/>
                </a:solidFill>
                <a:latin typeface="Calibri" panose="020F0502020204030204" pitchFamily="34" charset="0"/>
                <a:cs typeface="Calibri" panose="020F0502020204030204" pitchFamily="34" charset="0"/>
              </a:rPr>
              <a:t>.</a:t>
            </a:r>
          </a:p>
          <a:p>
            <a:pPr>
              <a:lnSpc>
                <a:spcPct val="107000"/>
              </a:lnSpc>
              <a:spcAft>
                <a:spcPts val="800"/>
              </a:spcAft>
            </a:pP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Improved Customer Satisfaction:</a:t>
            </a:r>
            <a:r>
              <a:rPr lang="en-IN" sz="1800" dirty="0">
                <a:solidFill>
                  <a:schemeClr val="tx1"/>
                </a:solidFill>
                <a:latin typeface="Calibri" panose="020F0502020204030204" pitchFamily="34" charset="0"/>
                <a:cs typeface="Calibri" panose="020F0502020204030204" pitchFamily="34" charset="0"/>
              </a:rPr>
              <a:t> D</a:t>
            </a:r>
            <a:r>
              <a:rPr lang="en-US" sz="1800" dirty="0" err="1">
                <a:solidFill>
                  <a:schemeClr val="tx1"/>
                </a:solidFill>
                <a:latin typeface="Calibri" panose="020F0502020204030204" pitchFamily="34" charset="0"/>
                <a:cs typeface="Calibri" panose="020F0502020204030204" pitchFamily="34" charset="0"/>
              </a:rPr>
              <a:t>eliver</a:t>
            </a:r>
            <a:r>
              <a:rPr lang="en-US" sz="1800" dirty="0">
                <a:solidFill>
                  <a:schemeClr val="tx1"/>
                </a:solidFill>
                <a:latin typeface="Calibri" panose="020F0502020204030204" pitchFamily="34" charset="0"/>
                <a:cs typeface="Calibri" panose="020F0502020204030204" pitchFamily="34" charset="0"/>
              </a:rPr>
              <a:t> a tailored content experience that meets individual user preferences and needs, leading to higher satisfaction and increased likelihood of repeat visits</a:t>
            </a:r>
            <a:r>
              <a:rPr lang="en-IN" sz="1800" dirty="0">
                <a:solidFill>
                  <a:schemeClr val="tx1"/>
                </a:solidFill>
                <a:latin typeface="Calibri" panose="020F0502020204030204" pitchFamily="34" charset="0"/>
                <a:cs typeface="Calibri" panose="020F0502020204030204" pitchFamily="34" charset="0"/>
              </a:rPr>
              <a:t>.</a:t>
            </a:r>
          </a:p>
          <a:p>
            <a:pPr>
              <a:lnSpc>
                <a:spcPct val="107000"/>
              </a:lnSpc>
              <a:spcAft>
                <a:spcPts val="800"/>
              </a:spcAft>
            </a:pP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Increased Conversion Rates: </a:t>
            </a:r>
            <a:r>
              <a:rPr lang="en-US" sz="1800" dirty="0">
                <a:solidFill>
                  <a:schemeClr val="tx1"/>
                </a:solidFill>
                <a:latin typeface="Calibri" panose="020F0502020204030204" pitchFamily="34" charset="0"/>
                <a:cs typeface="Calibri" panose="020F0502020204030204" pitchFamily="34" charset="0"/>
              </a:rPr>
              <a:t>Drive greater interest and interaction with product-related content, resulting in higher conversion rates for actions such as signing up for newsletters, requesting more information, or contacting the business</a:t>
            </a:r>
            <a:r>
              <a:rPr lang="en-IN" sz="1800" dirty="0">
                <a:solidFill>
                  <a:schemeClr val="tx1"/>
                </a:solidFill>
                <a:latin typeface="Calibri" panose="020F0502020204030204" pitchFamily="34" charset="0"/>
                <a:cs typeface="Calibri" panose="020F0502020204030204" pitchFamily="34" charset="0"/>
              </a:rPr>
              <a:t>.</a:t>
            </a:r>
          </a:p>
          <a:p>
            <a:pPr>
              <a:lnSpc>
                <a:spcPct val="107000"/>
              </a:lnSpc>
              <a:spcAft>
                <a:spcPts val="800"/>
              </a:spcAft>
            </a:pP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Effective Data Utilization: </a:t>
            </a:r>
            <a:r>
              <a:rPr lang="en-US" sz="1800" dirty="0">
                <a:solidFill>
                  <a:schemeClr val="tx1"/>
                </a:solidFill>
                <a:latin typeface="Calibri" panose="020F0502020204030204" pitchFamily="34" charset="0"/>
                <a:cs typeface="Calibri" panose="020F0502020204030204" pitchFamily="34" charset="0"/>
              </a:rPr>
              <a:t>Leverage insights from Adobe Analytics to understand user behavior and preferences, enabling more informed decision-making and strategic content delivery.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ts val="1980"/>
              </a:lnSpc>
            </a:pPr>
            <a:endParaRPr lang="en-US" dirty="0">
              <a:solidFill>
                <a:schemeClr val="tx1"/>
              </a:solidFill>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32CF6A08-9E70-F95C-C4B0-9F9D2323DE18}"/>
              </a:ext>
            </a:extLst>
          </p:cNvPr>
          <p:cNvSpPr txBox="1"/>
          <p:nvPr/>
        </p:nvSpPr>
        <p:spPr>
          <a:xfrm>
            <a:off x="493708" y="6458910"/>
            <a:ext cx="2661920" cy="330180"/>
          </a:xfrm>
          <a:custGeom>
            <a:avLst/>
            <a:gdLst>
              <a:gd name="connsiteX0" fmla="*/ 0 w 2661920"/>
              <a:gd name="connsiteY0" fmla="*/ 0 h 523220"/>
              <a:gd name="connsiteX1" fmla="*/ 2661920 w 2661920"/>
              <a:gd name="connsiteY1" fmla="*/ 0 h 523220"/>
              <a:gd name="connsiteX2" fmla="*/ 2661920 w 2661920"/>
              <a:gd name="connsiteY2" fmla="*/ 523220 h 523220"/>
              <a:gd name="connsiteX3" fmla="*/ 0 w 2661920"/>
              <a:gd name="connsiteY3" fmla="*/ 523220 h 523220"/>
              <a:gd name="connsiteX4" fmla="*/ 0 w 2661920"/>
              <a:gd name="connsiteY4" fmla="*/ 0 h 523220"/>
              <a:gd name="connsiteX0" fmla="*/ 0 w 2661920"/>
              <a:gd name="connsiteY0" fmla="*/ 0 h 523220"/>
              <a:gd name="connsiteX1" fmla="*/ 2661920 w 2661920"/>
              <a:gd name="connsiteY1" fmla="*/ 0 h 523220"/>
              <a:gd name="connsiteX2" fmla="*/ 2611120 w 2661920"/>
              <a:gd name="connsiteY2" fmla="*/ 330180 h 523220"/>
              <a:gd name="connsiteX3" fmla="*/ 0 w 2661920"/>
              <a:gd name="connsiteY3" fmla="*/ 523220 h 523220"/>
              <a:gd name="connsiteX4" fmla="*/ 0 w 2661920"/>
              <a:gd name="connsiteY4" fmla="*/ 0 h 523220"/>
              <a:gd name="connsiteX0" fmla="*/ 0 w 2661920"/>
              <a:gd name="connsiteY0" fmla="*/ 0 h 330180"/>
              <a:gd name="connsiteX1" fmla="*/ 2661920 w 2661920"/>
              <a:gd name="connsiteY1" fmla="*/ 0 h 330180"/>
              <a:gd name="connsiteX2" fmla="*/ 2611120 w 2661920"/>
              <a:gd name="connsiteY2" fmla="*/ 330180 h 330180"/>
              <a:gd name="connsiteX3" fmla="*/ 20320 w 2661920"/>
              <a:gd name="connsiteY3" fmla="*/ 330180 h 330180"/>
              <a:gd name="connsiteX4" fmla="*/ 0 w 2661920"/>
              <a:gd name="connsiteY4" fmla="*/ 0 h 33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920" h="330180">
                <a:moveTo>
                  <a:pt x="0" y="0"/>
                </a:moveTo>
                <a:lnTo>
                  <a:pt x="2661920" y="0"/>
                </a:lnTo>
                <a:lnTo>
                  <a:pt x="2611120" y="330180"/>
                </a:lnTo>
                <a:lnTo>
                  <a:pt x="20320" y="330180"/>
                </a:lnTo>
                <a:lnTo>
                  <a:pt x="0" y="0"/>
                </a:lnTo>
                <a:close/>
              </a:path>
            </a:pathLst>
          </a:custGeom>
          <a:solidFill>
            <a:schemeClr val="bg2"/>
          </a:solidFill>
        </p:spPr>
        <p:txBody>
          <a:bodyPr wrap="square" rtlCol="0">
            <a:spAutoFit/>
          </a:bodyPr>
          <a:lstStyle/>
          <a:p>
            <a:r>
              <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Copyright Mindsprint 2024</a:t>
            </a:r>
          </a:p>
          <a:p>
            <a:endParaRPr lang="en-IN" sz="1400" dirty="0" err="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8365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7CD856F-1A21-A482-5599-EF9762407B4B}"/>
              </a:ext>
            </a:extLst>
          </p:cNvPr>
          <p:cNvSpPr txBox="1"/>
          <p:nvPr/>
        </p:nvSpPr>
        <p:spPr>
          <a:xfrm>
            <a:off x="5113867" y="-1456267"/>
            <a:ext cx="184731" cy="369332"/>
          </a:xfrm>
          <a:prstGeom prst="rect">
            <a:avLst/>
          </a:prstGeom>
          <a:noFill/>
        </p:spPr>
        <p:txBody>
          <a:bodyPr wrap="none" rtlCol="0">
            <a:spAutoFit/>
          </a:bodyPr>
          <a:lstStyle/>
          <a:p>
            <a:endParaRPr lang="en-US" dirty="0" err="1">
              <a:latin typeface="SwissReSans" pitchFamily="34" charset="0"/>
            </a:endParaRPr>
          </a:p>
        </p:txBody>
      </p:sp>
      <p:pic>
        <p:nvPicPr>
          <p:cNvPr id="15" name="Picture 14" descr="Icon&#10;&#10;Description automatically generated">
            <a:extLst>
              <a:ext uri="{FF2B5EF4-FFF2-40B4-BE49-F238E27FC236}">
                <a16:creationId xmlns:a16="http://schemas.microsoft.com/office/drawing/2014/main" id="{F3F56868-8F48-BFB4-F023-1A3A1241D88B}"/>
              </a:ext>
            </a:extLst>
          </p:cNvPr>
          <p:cNvPicPr>
            <a:picLocks noChangeAspect="1"/>
          </p:cNvPicPr>
          <p:nvPr/>
        </p:nvPicPr>
        <p:blipFill>
          <a:blip r:embed="rId3"/>
          <a:stretch>
            <a:fillRect/>
          </a:stretch>
        </p:blipFill>
        <p:spPr>
          <a:xfrm>
            <a:off x="11630023" y="6383717"/>
            <a:ext cx="288000" cy="214286"/>
          </a:xfrm>
          <a:prstGeom prst="rect">
            <a:avLst/>
          </a:prstGeom>
        </p:spPr>
      </p:pic>
      <p:sp>
        <p:nvSpPr>
          <p:cNvPr id="7" name="TextBox 6">
            <a:extLst>
              <a:ext uri="{FF2B5EF4-FFF2-40B4-BE49-F238E27FC236}">
                <a16:creationId xmlns:a16="http://schemas.microsoft.com/office/drawing/2014/main" id="{38E7C091-93A6-12DE-3363-B7DF1853B4C0}"/>
              </a:ext>
            </a:extLst>
          </p:cNvPr>
          <p:cNvSpPr txBox="1"/>
          <p:nvPr/>
        </p:nvSpPr>
        <p:spPr>
          <a:xfrm>
            <a:off x="14255262" y="3587262"/>
            <a:ext cx="184731" cy="369332"/>
          </a:xfrm>
          <a:prstGeom prst="rect">
            <a:avLst/>
          </a:prstGeom>
          <a:noFill/>
        </p:spPr>
        <p:txBody>
          <a:bodyPr wrap="none" rtlCol="0">
            <a:spAutoFit/>
          </a:bodyPr>
          <a:lstStyle/>
          <a:p>
            <a:endParaRPr lang="en-US" dirty="0" err="1">
              <a:latin typeface="SwissReSans" pitchFamily="34" charset="0"/>
            </a:endParaRPr>
          </a:p>
        </p:txBody>
      </p:sp>
      <p:sp>
        <p:nvSpPr>
          <p:cNvPr id="38" name="Text Placeholder 8">
            <a:extLst>
              <a:ext uri="{FF2B5EF4-FFF2-40B4-BE49-F238E27FC236}">
                <a16:creationId xmlns:a16="http://schemas.microsoft.com/office/drawing/2014/main" id="{06F944EC-D01C-22DF-0DAC-174B21BC3E13}"/>
              </a:ext>
            </a:extLst>
          </p:cNvPr>
          <p:cNvSpPr txBox="1">
            <a:spLocks/>
          </p:cNvSpPr>
          <p:nvPr/>
        </p:nvSpPr>
        <p:spPr bwMode="gray">
          <a:xfrm>
            <a:off x="534027" y="501922"/>
            <a:ext cx="5516253" cy="497724"/>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4000"/>
              </a:lnSpc>
            </a:pPr>
            <a:r>
              <a:rPr lang="en-HK" sz="3400" b="1" dirty="0">
                <a:solidFill>
                  <a:srgbClr val="000000"/>
                </a:solidFill>
                <a:effectLst/>
                <a:latin typeface="Segoe UI Semibold" panose="020B0502040204020203" pitchFamily="34" charset="0"/>
              </a:rPr>
              <a:t>Expected Outcomes</a:t>
            </a:r>
          </a:p>
        </p:txBody>
      </p:sp>
      <p:pic>
        <p:nvPicPr>
          <p:cNvPr id="9" name="Picture 8" descr="A picture containing text, sign, outdoor, turn&#10;&#10;Description automatically generated">
            <a:extLst>
              <a:ext uri="{FF2B5EF4-FFF2-40B4-BE49-F238E27FC236}">
                <a16:creationId xmlns:a16="http://schemas.microsoft.com/office/drawing/2014/main" id="{3A116A4A-562E-5A03-D3C0-AF30BEB5F0FA}"/>
              </a:ext>
            </a:extLst>
          </p:cNvPr>
          <p:cNvPicPr>
            <a:picLocks noChangeAspect="1"/>
          </p:cNvPicPr>
          <p:nvPr/>
        </p:nvPicPr>
        <p:blipFill>
          <a:blip r:embed="rId4"/>
          <a:stretch>
            <a:fillRect/>
          </a:stretch>
        </p:blipFill>
        <p:spPr>
          <a:xfrm>
            <a:off x="11670000" y="6410520"/>
            <a:ext cx="288000" cy="213480"/>
          </a:xfrm>
          <a:prstGeom prst="rect">
            <a:avLst/>
          </a:prstGeom>
        </p:spPr>
      </p:pic>
      <p:sp>
        <p:nvSpPr>
          <p:cNvPr id="2" name="Text Placeholder 8">
            <a:extLst>
              <a:ext uri="{FF2B5EF4-FFF2-40B4-BE49-F238E27FC236}">
                <a16:creationId xmlns:a16="http://schemas.microsoft.com/office/drawing/2014/main" id="{38890630-44A1-399D-E77D-4AC97EAA374A}"/>
              </a:ext>
            </a:extLst>
          </p:cNvPr>
          <p:cNvSpPr txBox="1">
            <a:spLocks/>
          </p:cNvSpPr>
          <p:nvPr/>
        </p:nvSpPr>
        <p:spPr bwMode="gray">
          <a:xfrm>
            <a:off x="534027" y="1234440"/>
            <a:ext cx="11135973" cy="5010912"/>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1980"/>
              </a:lnSpc>
            </a:pPr>
            <a:r>
              <a:rPr lang="en-IN" sz="2000" b="1" dirty="0">
                <a:solidFill>
                  <a:srgbClr val="711A31"/>
                </a:solidFill>
                <a:latin typeface="Calibri" panose="020F0502020204030204" pitchFamily="34" charset="0"/>
                <a:cs typeface="Calibri" panose="020F0502020204030204" pitchFamily="34" charset="0"/>
              </a:rPr>
              <a:t>Primary Goals</a:t>
            </a:r>
            <a:r>
              <a:rPr lang="en-US" sz="2000" b="1" dirty="0">
                <a:solidFill>
                  <a:srgbClr val="711A31"/>
                </a:solidFill>
                <a:latin typeface="Calibri" panose="020F0502020204030204" pitchFamily="34" charset="0"/>
                <a:cs typeface="Calibri" panose="020F0502020204030204" pitchFamily="34" charset="0"/>
              </a:rPr>
              <a:t>:</a:t>
            </a:r>
          </a:p>
          <a:p>
            <a:pPr>
              <a:lnSpc>
                <a:spcPct val="107000"/>
              </a:lnSpc>
              <a:spcAft>
                <a:spcPts val="800"/>
              </a:spcAft>
            </a:pP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Operational Efficiency: </a:t>
            </a:r>
            <a:r>
              <a:rPr lang="en-US" sz="1800" dirty="0">
                <a:solidFill>
                  <a:schemeClr val="tx1"/>
                </a:solidFill>
                <a:latin typeface="Calibri" panose="020F0502020204030204" pitchFamily="34" charset="0"/>
                <a:cs typeface="Calibri" panose="020F0502020204030204" pitchFamily="34" charset="0"/>
              </a:rPr>
              <a:t>Streamline content management and delivery processes by integrating personalization tools, leading to more efficient use of resources and reduced marketing costs</a:t>
            </a:r>
          </a:p>
          <a:p>
            <a:pPr>
              <a:lnSpc>
                <a:spcPts val="1980"/>
              </a:lnSpc>
            </a:pPr>
            <a:r>
              <a:rPr lang="en-IN" sz="2000" b="1" dirty="0">
                <a:solidFill>
                  <a:srgbClr val="711A31"/>
                </a:solidFill>
                <a:latin typeface="Calibri" panose="020F0502020204030204" pitchFamily="34" charset="0"/>
                <a:cs typeface="Calibri" panose="020F0502020204030204" pitchFamily="34" charset="0"/>
              </a:rPr>
              <a:t>Success Metrics</a:t>
            </a:r>
            <a:r>
              <a:rPr lang="en-US" sz="2000" b="1" dirty="0">
                <a:solidFill>
                  <a:srgbClr val="711A31"/>
                </a:solidFill>
                <a:latin typeface="Calibri" panose="020F0502020204030204" pitchFamily="34" charset="0"/>
                <a:cs typeface="Calibri" panose="020F0502020204030204" pitchFamily="34" charset="0"/>
              </a:rPr>
              <a:t>:</a:t>
            </a:r>
          </a:p>
          <a:p>
            <a:pPr>
              <a:lnSpc>
                <a:spcPct val="107000"/>
              </a:lnSpc>
              <a:spcAft>
                <a:spcPts val="800"/>
              </a:spcAft>
            </a:pP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User Engagement Metrics:</a:t>
            </a:r>
          </a:p>
          <a:p>
            <a:pPr marL="971550" lvl="4" indent="-285750">
              <a:lnSpc>
                <a:spcPct val="107000"/>
              </a:lnSpc>
              <a:spcAft>
                <a:spcPts val="800"/>
              </a:spcAft>
              <a:buFont typeface="Arial" panose="020B0604020202020204" pitchFamily="34" charset="0"/>
              <a:buChar char="•"/>
            </a:pPr>
            <a:r>
              <a:rPr lang="en-US" sz="1800" b="1" dirty="0">
                <a:solidFill>
                  <a:schemeClr val="tx1"/>
                </a:solidFill>
                <a:latin typeface="Calibri" panose="020F0502020204030204" pitchFamily="34" charset="0"/>
                <a:cs typeface="Calibri" panose="020F0502020204030204" pitchFamily="34" charset="0"/>
              </a:rPr>
              <a:t>Average Time on Site:</a:t>
            </a:r>
            <a:r>
              <a:rPr lang="en-US" sz="1800" dirty="0">
                <a:solidFill>
                  <a:schemeClr val="tx1"/>
                </a:solidFill>
                <a:latin typeface="Calibri" panose="020F0502020204030204" pitchFamily="34" charset="0"/>
                <a:cs typeface="Calibri" panose="020F0502020204030204" pitchFamily="34" charset="0"/>
              </a:rPr>
              <a:t> Measure the average time users spend on the site before and after implementing personalization.</a:t>
            </a:r>
          </a:p>
          <a:p>
            <a:pPr marL="971550" lvl="4" indent="-285750">
              <a:lnSpc>
                <a:spcPct val="107000"/>
              </a:lnSpc>
              <a:spcAft>
                <a:spcPts val="800"/>
              </a:spcAft>
              <a:buFont typeface="Arial" panose="020B0604020202020204" pitchFamily="34" charset="0"/>
              <a:buChar char="•"/>
            </a:pPr>
            <a:r>
              <a:rPr lang="en-US" sz="1800" b="1" dirty="0">
                <a:solidFill>
                  <a:schemeClr val="tx1"/>
                </a:solidFill>
                <a:latin typeface="Calibri" panose="020F0502020204030204" pitchFamily="34" charset="0"/>
                <a:cs typeface="Calibri" panose="020F0502020204030204" pitchFamily="34" charset="0"/>
              </a:rPr>
              <a:t>Pages per Session:</a:t>
            </a:r>
            <a:r>
              <a:rPr lang="en-US" sz="1800" dirty="0">
                <a:solidFill>
                  <a:schemeClr val="tx1"/>
                </a:solidFill>
                <a:latin typeface="Calibri" panose="020F0502020204030204" pitchFamily="34" charset="0"/>
                <a:cs typeface="Calibri" panose="020F0502020204030204" pitchFamily="34" charset="0"/>
              </a:rPr>
              <a:t> Track the number of pages users visit per session to gauge engagement levels.</a:t>
            </a:r>
          </a:p>
          <a:p>
            <a:pPr>
              <a:lnSpc>
                <a:spcPct val="107000"/>
              </a:lnSpc>
              <a:spcAft>
                <a:spcPts val="800"/>
              </a:spcAft>
            </a:pPr>
            <a:r>
              <a:rPr lang="en-IN" sz="1800" b="1" dirty="0">
                <a:solidFill>
                  <a:schemeClr val="tx1"/>
                </a:solidFill>
                <a:latin typeface="Calibri" panose="020F0502020204030204" pitchFamily="34" charset="0"/>
                <a:cs typeface="Calibri" panose="020F0502020204030204" pitchFamily="34" charset="0"/>
              </a:rPr>
              <a:t>	Customer Satisfaction Metrics:</a:t>
            </a:r>
          </a:p>
          <a:p>
            <a:pPr marL="971550" lvl="4" indent="-285750">
              <a:lnSpc>
                <a:spcPct val="107000"/>
              </a:lnSpc>
              <a:spcAft>
                <a:spcPts val="800"/>
              </a:spcAft>
              <a:buFont typeface="Arial" panose="020B0604020202020204" pitchFamily="34" charset="0"/>
              <a:buChar char="•"/>
            </a:pPr>
            <a:r>
              <a:rPr lang="en-US" sz="1800" b="1" dirty="0">
                <a:solidFill>
                  <a:schemeClr val="tx1"/>
                </a:solidFill>
                <a:latin typeface="Calibri" panose="020F0502020204030204" pitchFamily="34" charset="0"/>
                <a:cs typeface="Calibri" panose="020F0502020204030204" pitchFamily="34" charset="0"/>
              </a:rPr>
              <a:t>User Feedback and Surveys:</a:t>
            </a:r>
            <a:r>
              <a:rPr lang="en-US" sz="1800" dirty="0">
                <a:solidFill>
                  <a:schemeClr val="tx1"/>
                </a:solidFill>
                <a:latin typeface="Calibri" panose="020F0502020204030204" pitchFamily="34" charset="0"/>
                <a:cs typeface="Calibri" panose="020F0502020204030204" pitchFamily="34" charset="0"/>
              </a:rPr>
              <a:t> Collect user feedback through surveys or feedback forms to assess satisfaction with the personalized content experience.</a:t>
            </a:r>
            <a:endParaRPr lang="en-US" dirty="0">
              <a:solidFill>
                <a:schemeClr val="tx1"/>
              </a:solidFill>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29B956CC-9E68-14CA-AEFC-95E452635FA4}"/>
              </a:ext>
            </a:extLst>
          </p:cNvPr>
          <p:cNvSpPr txBox="1"/>
          <p:nvPr/>
        </p:nvSpPr>
        <p:spPr>
          <a:xfrm>
            <a:off x="493708" y="6458910"/>
            <a:ext cx="2661920" cy="330180"/>
          </a:xfrm>
          <a:custGeom>
            <a:avLst/>
            <a:gdLst>
              <a:gd name="connsiteX0" fmla="*/ 0 w 2661920"/>
              <a:gd name="connsiteY0" fmla="*/ 0 h 523220"/>
              <a:gd name="connsiteX1" fmla="*/ 2661920 w 2661920"/>
              <a:gd name="connsiteY1" fmla="*/ 0 h 523220"/>
              <a:gd name="connsiteX2" fmla="*/ 2661920 w 2661920"/>
              <a:gd name="connsiteY2" fmla="*/ 523220 h 523220"/>
              <a:gd name="connsiteX3" fmla="*/ 0 w 2661920"/>
              <a:gd name="connsiteY3" fmla="*/ 523220 h 523220"/>
              <a:gd name="connsiteX4" fmla="*/ 0 w 2661920"/>
              <a:gd name="connsiteY4" fmla="*/ 0 h 523220"/>
              <a:gd name="connsiteX0" fmla="*/ 0 w 2661920"/>
              <a:gd name="connsiteY0" fmla="*/ 0 h 523220"/>
              <a:gd name="connsiteX1" fmla="*/ 2661920 w 2661920"/>
              <a:gd name="connsiteY1" fmla="*/ 0 h 523220"/>
              <a:gd name="connsiteX2" fmla="*/ 2611120 w 2661920"/>
              <a:gd name="connsiteY2" fmla="*/ 330180 h 523220"/>
              <a:gd name="connsiteX3" fmla="*/ 0 w 2661920"/>
              <a:gd name="connsiteY3" fmla="*/ 523220 h 523220"/>
              <a:gd name="connsiteX4" fmla="*/ 0 w 2661920"/>
              <a:gd name="connsiteY4" fmla="*/ 0 h 523220"/>
              <a:gd name="connsiteX0" fmla="*/ 0 w 2661920"/>
              <a:gd name="connsiteY0" fmla="*/ 0 h 330180"/>
              <a:gd name="connsiteX1" fmla="*/ 2661920 w 2661920"/>
              <a:gd name="connsiteY1" fmla="*/ 0 h 330180"/>
              <a:gd name="connsiteX2" fmla="*/ 2611120 w 2661920"/>
              <a:gd name="connsiteY2" fmla="*/ 330180 h 330180"/>
              <a:gd name="connsiteX3" fmla="*/ 20320 w 2661920"/>
              <a:gd name="connsiteY3" fmla="*/ 330180 h 330180"/>
              <a:gd name="connsiteX4" fmla="*/ 0 w 2661920"/>
              <a:gd name="connsiteY4" fmla="*/ 0 h 33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920" h="330180">
                <a:moveTo>
                  <a:pt x="0" y="0"/>
                </a:moveTo>
                <a:lnTo>
                  <a:pt x="2661920" y="0"/>
                </a:lnTo>
                <a:lnTo>
                  <a:pt x="2611120" y="330180"/>
                </a:lnTo>
                <a:lnTo>
                  <a:pt x="20320" y="330180"/>
                </a:lnTo>
                <a:lnTo>
                  <a:pt x="0" y="0"/>
                </a:lnTo>
                <a:close/>
              </a:path>
            </a:pathLst>
          </a:custGeom>
          <a:solidFill>
            <a:schemeClr val="bg2"/>
          </a:solidFill>
        </p:spPr>
        <p:txBody>
          <a:bodyPr wrap="square" rtlCol="0">
            <a:spAutoFit/>
          </a:bodyPr>
          <a:lstStyle/>
          <a:p>
            <a:r>
              <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Copyright Mindsprint 2024</a:t>
            </a:r>
          </a:p>
          <a:p>
            <a:endParaRPr lang="en-IN" sz="1400" dirty="0" err="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12751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7CD856F-1A21-A482-5599-EF9762407B4B}"/>
              </a:ext>
            </a:extLst>
          </p:cNvPr>
          <p:cNvSpPr txBox="1"/>
          <p:nvPr/>
        </p:nvSpPr>
        <p:spPr>
          <a:xfrm>
            <a:off x="5113867" y="-1456267"/>
            <a:ext cx="184731" cy="369332"/>
          </a:xfrm>
          <a:prstGeom prst="rect">
            <a:avLst/>
          </a:prstGeom>
          <a:noFill/>
        </p:spPr>
        <p:txBody>
          <a:bodyPr wrap="none" rtlCol="0">
            <a:spAutoFit/>
          </a:bodyPr>
          <a:lstStyle/>
          <a:p>
            <a:endParaRPr lang="en-US" dirty="0" err="1">
              <a:latin typeface="SwissReSans" pitchFamily="34" charset="0"/>
            </a:endParaRPr>
          </a:p>
        </p:txBody>
      </p:sp>
      <p:pic>
        <p:nvPicPr>
          <p:cNvPr id="15" name="Picture 14" descr="Icon&#10;&#10;Description automatically generated">
            <a:extLst>
              <a:ext uri="{FF2B5EF4-FFF2-40B4-BE49-F238E27FC236}">
                <a16:creationId xmlns:a16="http://schemas.microsoft.com/office/drawing/2014/main" id="{F3F56868-8F48-BFB4-F023-1A3A1241D88B}"/>
              </a:ext>
            </a:extLst>
          </p:cNvPr>
          <p:cNvPicPr>
            <a:picLocks noChangeAspect="1"/>
          </p:cNvPicPr>
          <p:nvPr/>
        </p:nvPicPr>
        <p:blipFill>
          <a:blip r:embed="rId3"/>
          <a:stretch>
            <a:fillRect/>
          </a:stretch>
        </p:blipFill>
        <p:spPr>
          <a:xfrm>
            <a:off x="11630023" y="6383717"/>
            <a:ext cx="288000" cy="214286"/>
          </a:xfrm>
          <a:prstGeom prst="rect">
            <a:avLst/>
          </a:prstGeom>
        </p:spPr>
      </p:pic>
      <p:sp>
        <p:nvSpPr>
          <p:cNvPr id="7" name="TextBox 6">
            <a:extLst>
              <a:ext uri="{FF2B5EF4-FFF2-40B4-BE49-F238E27FC236}">
                <a16:creationId xmlns:a16="http://schemas.microsoft.com/office/drawing/2014/main" id="{38E7C091-93A6-12DE-3363-B7DF1853B4C0}"/>
              </a:ext>
            </a:extLst>
          </p:cNvPr>
          <p:cNvSpPr txBox="1"/>
          <p:nvPr/>
        </p:nvSpPr>
        <p:spPr>
          <a:xfrm>
            <a:off x="14255262" y="3587262"/>
            <a:ext cx="184731" cy="369332"/>
          </a:xfrm>
          <a:prstGeom prst="rect">
            <a:avLst/>
          </a:prstGeom>
          <a:noFill/>
        </p:spPr>
        <p:txBody>
          <a:bodyPr wrap="none" rtlCol="0">
            <a:spAutoFit/>
          </a:bodyPr>
          <a:lstStyle/>
          <a:p>
            <a:endParaRPr lang="en-US" dirty="0" err="1">
              <a:latin typeface="SwissReSans" pitchFamily="34" charset="0"/>
            </a:endParaRPr>
          </a:p>
        </p:txBody>
      </p:sp>
      <p:sp>
        <p:nvSpPr>
          <p:cNvPr id="38" name="Text Placeholder 8">
            <a:extLst>
              <a:ext uri="{FF2B5EF4-FFF2-40B4-BE49-F238E27FC236}">
                <a16:creationId xmlns:a16="http://schemas.microsoft.com/office/drawing/2014/main" id="{06F944EC-D01C-22DF-0DAC-174B21BC3E13}"/>
              </a:ext>
            </a:extLst>
          </p:cNvPr>
          <p:cNvSpPr txBox="1">
            <a:spLocks/>
          </p:cNvSpPr>
          <p:nvPr/>
        </p:nvSpPr>
        <p:spPr bwMode="gray">
          <a:xfrm>
            <a:off x="534027" y="501922"/>
            <a:ext cx="5516253" cy="497724"/>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4000"/>
              </a:lnSpc>
            </a:pPr>
            <a:r>
              <a:rPr lang="en-HK" sz="3400" b="1" dirty="0">
                <a:solidFill>
                  <a:srgbClr val="000000"/>
                </a:solidFill>
                <a:effectLst/>
                <a:latin typeface="Segoe UI Semibold" panose="020B0502040204020203" pitchFamily="34" charset="0"/>
              </a:rPr>
              <a:t>Expected Outcomes</a:t>
            </a:r>
          </a:p>
        </p:txBody>
      </p:sp>
      <p:pic>
        <p:nvPicPr>
          <p:cNvPr id="9" name="Picture 8" descr="A picture containing text, sign, outdoor, turn&#10;&#10;Description automatically generated">
            <a:extLst>
              <a:ext uri="{FF2B5EF4-FFF2-40B4-BE49-F238E27FC236}">
                <a16:creationId xmlns:a16="http://schemas.microsoft.com/office/drawing/2014/main" id="{3A116A4A-562E-5A03-D3C0-AF30BEB5F0FA}"/>
              </a:ext>
            </a:extLst>
          </p:cNvPr>
          <p:cNvPicPr>
            <a:picLocks noChangeAspect="1"/>
          </p:cNvPicPr>
          <p:nvPr/>
        </p:nvPicPr>
        <p:blipFill>
          <a:blip r:embed="rId4"/>
          <a:stretch>
            <a:fillRect/>
          </a:stretch>
        </p:blipFill>
        <p:spPr>
          <a:xfrm>
            <a:off x="11670000" y="6410520"/>
            <a:ext cx="288000" cy="213480"/>
          </a:xfrm>
          <a:prstGeom prst="rect">
            <a:avLst/>
          </a:prstGeom>
        </p:spPr>
      </p:pic>
      <p:sp>
        <p:nvSpPr>
          <p:cNvPr id="2" name="Text Placeholder 8">
            <a:extLst>
              <a:ext uri="{FF2B5EF4-FFF2-40B4-BE49-F238E27FC236}">
                <a16:creationId xmlns:a16="http://schemas.microsoft.com/office/drawing/2014/main" id="{38890630-44A1-399D-E77D-4AC97EAA374A}"/>
              </a:ext>
            </a:extLst>
          </p:cNvPr>
          <p:cNvSpPr txBox="1">
            <a:spLocks/>
          </p:cNvSpPr>
          <p:nvPr/>
        </p:nvSpPr>
        <p:spPr bwMode="gray">
          <a:xfrm>
            <a:off x="534027" y="1234440"/>
            <a:ext cx="11135973" cy="5010912"/>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1980"/>
              </a:lnSpc>
            </a:pPr>
            <a:r>
              <a:rPr lang="en-IN" sz="2000" b="1" dirty="0">
                <a:solidFill>
                  <a:srgbClr val="711A31"/>
                </a:solidFill>
                <a:latin typeface="Calibri" panose="020F0502020204030204" pitchFamily="34" charset="0"/>
                <a:cs typeface="Calibri" panose="020F0502020204030204" pitchFamily="34" charset="0"/>
              </a:rPr>
              <a:t>Success Metrics</a:t>
            </a:r>
            <a:r>
              <a:rPr lang="en-US" sz="2000" b="1" dirty="0">
                <a:solidFill>
                  <a:srgbClr val="711A31"/>
                </a:solidFill>
                <a:latin typeface="Calibri" panose="020F0502020204030204" pitchFamily="34" charset="0"/>
                <a:cs typeface="Calibri" panose="020F0502020204030204" pitchFamily="34" charset="0"/>
              </a:rPr>
              <a:t>:</a:t>
            </a:r>
          </a:p>
          <a:p>
            <a:pPr marL="971550" lvl="4" indent="-285750">
              <a:lnSpc>
                <a:spcPct val="107000"/>
              </a:lnSpc>
              <a:spcAft>
                <a:spcPts val="800"/>
              </a:spcAft>
              <a:buFont typeface="Arial" panose="020B0604020202020204" pitchFamily="34" charset="0"/>
              <a:buChar char="•"/>
            </a:pPr>
            <a:r>
              <a:rPr lang="en-US" sz="1800" b="1" dirty="0">
                <a:solidFill>
                  <a:schemeClr val="tx1"/>
                </a:solidFill>
                <a:latin typeface="Calibri" panose="020F0502020204030204" pitchFamily="34" charset="0"/>
                <a:cs typeface="Calibri" panose="020F0502020204030204" pitchFamily="34" charset="0"/>
              </a:rPr>
              <a:t>Net Promoter Score (NPS):</a:t>
            </a:r>
            <a:r>
              <a:rPr lang="en-US" sz="1800" dirty="0">
                <a:solidFill>
                  <a:schemeClr val="tx1"/>
                </a:solidFill>
                <a:latin typeface="Calibri" panose="020F0502020204030204" pitchFamily="34" charset="0"/>
                <a:cs typeface="Calibri" panose="020F0502020204030204" pitchFamily="34" charset="0"/>
              </a:rPr>
              <a:t> Measure the average time users spend on the site before and after implementing personalization.</a:t>
            </a:r>
          </a:p>
          <a:p>
            <a:pPr>
              <a:lnSpc>
                <a:spcPct val="107000"/>
              </a:lnSpc>
              <a:spcAft>
                <a:spcPts val="800"/>
              </a:spcAft>
            </a:pPr>
            <a:r>
              <a:rPr lang="en-IN" sz="1800" b="1" dirty="0">
                <a:solidFill>
                  <a:schemeClr val="tx1"/>
                </a:solidFill>
                <a:latin typeface="Calibri" panose="020F0502020204030204" pitchFamily="34" charset="0"/>
                <a:cs typeface="Calibri" panose="020F0502020204030204" pitchFamily="34" charset="0"/>
              </a:rPr>
              <a:t>	Conversion Metrics:</a:t>
            </a:r>
          </a:p>
          <a:p>
            <a:pPr marL="971550" lvl="4" indent="-285750">
              <a:lnSpc>
                <a:spcPct val="107000"/>
              </a:lnSpc>
              <a:spcAft>
                <a:spcPts val="800"/>
              </a:spcAft>
              <a:buFont typeface="Arial" panose="020B0604020202020204" pitchFamily="34" charset="0"/>
              <a:buChar char="•"/>
            </a:pPr>
            <a:r>
              <a:rPr lang="en-US" sz="1800" b="1" dirty="0">
                <a:solidFill>
                  <a:schemeClr val="tx1"/>
                </a:solidFill>
                <a:latin typeface="Calibri" panose="020F0502020204030204" pitchFamily="34" charset="0"/>
                <a:cs typeface="Calibri" panose="020F0502020204030204" pitchFamily="34" charset="0"/>
              </a:rPr>
              <a:t>Conversion Rate:</a:t>
            </a:r>
            <a:r>
              <a:rPr lang="en-US" sz="1800" dirty="0">
                <a:solidFill>
                  <a:schemeClr val="tx1"/>
                </a:solidFill>
                <a:latin typeface="Calibri" panose="020F0502020204030204" pitchFamily="34" charset="0"/>
                <a:cs typeface="Calibri" panose="020F0502020204030204" pitchFamily="34" charset="0"/>
              </a:rPr>
              <a:t> Measure the percentage of users who complete desired actions, such as signing up for newsletters or requesting more information.</a:t>
            </a:r>
          </a:p>
          <a:p>
            <a:pPr marL="971550" lvl="4" indent="-285750">
              <a:lnSpc>
                <a:spcPct val="107000"/>
              </a:lnSpc>
              <a:spcAft>
                <a:spcPts val="800"/>
              </a:spcAft>
              <a:buFont typeface="Arial" panose="020B0604020202020204" pitchFamily="34" charset="0"/>
              <a:buChar char="•"/>
            </a:pPr>
            <a:r>
              <a:rPr lang="en-US" sz="1800" b="1" dirty="0">
                <a:solidFill>
                  <a:schemeClr val="tx1"/>
                </a:solidFill>
                <a:latin typeface="Calibri" panose="020F0502020204030204" pitchFamily="34" charset="0"/>
                <a:cs typeface="Calibri" panose="020F0502020204030204" pitchFamily="34" charset="0"/>
              </a:rPr>
              <a:t>Click-Through Rate (CTR) on Personalized Content:</a:t>
            </a:r>
            <a:r>
              <a:rPr lang="en-US" sz="1800" dirty="0">
                <a:solidFill>
                  <a:schemeClr val="tx1"/>
                </a:solidFill>
                <a:latin typeface="Calibri" panose="020F0502020204030204" pitchFamily="34" charset="0"/>
                <a:cs typeface="Calibri" panose="020F0502020204030204" pitchFamily="34" charset="0"/>
              </a:rPr>
              <a:t> Track the CTR of personalized recommendations and targeted promotions.</a:t>
            </a:r>
          </a:p>
          <a:p>
            <a:pPr>
              <a:lnSpc>
                <a:spcPct val="107000"/>
              </a:lnSpc>
              <a:spcAft>
                <a:spcPts val="800"/>
              </a:spcAft>
            </a:pPr>
            <a:r>
              <a:rPr lang="en-US" sz="1800" b="1"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Data Utilization Metrics:</a:t>
            </a:r>
          </a:p>
          <a:p>
            <a:pPr marL="971550" lvl="4" indent="-285750">
              <a:lnSpc>
                <a:spcPct val="107000"/>
              </a:lnSpc>
              <a:spcAft>
                <a:spcPts val="800"/>
              </a:spcAft>
              <a:buFont typeface="Arial" panose="020B0604020202020204" pitchFamily="34" charset="0"/>
              <a:buChar char="•"/>
            </a:pPr>
            <a:r>
              <a:rPr lang="en-US" sz="1800" b="1" dirty="0">
                <a:solidFill>
                  <a:schemeClr val="tx1"/>
                </a:solidFill>
                <a:latin typeface="Calibri" panose="020F0502020204030204" pitchFamily="34" charset="0"/>
                <a:cs typeface="Calibri" panose="020F0502020204030204" pitchFamily="34" charset="0"/>
              </a:rPr>
              <a:t>Insights Utilization Rate:</a:t>
            </a:r>
            <a:r>
              <a:rPr lang="en-US" sz="1800" dirty="0">
                <a:solidFill>
                  <a:schemeClr val="tx1"/>
                </a:solidFill>
                <a:latin typeface="Calibri" panose="020F0502020204030204" pitchFamily="34" charset="0"/>
                <a:cs typeface="Calibri" panose="020F0502020204030204" pitchFamily="34" charset="0"/>
              </a:rPr>
              <a:t> Assess how effectively insights from Adobe Analytics are being used to inform content personalization and strategic decisions</a:t>
            </a:r>
          </a:p>
          <a:p>
            <a:pPr marL="971550" lvl="4" indent="-285750">
              <a:lnSpc>
                <a:spcPct val="107000"/>
              </a:lnSpc>
              <a:spcAft>
                <a:spcPts val="800"/>
              </a:spcAft>
              <a:buFont typeface="Arial" panose="020B0604020202020204" pitchFamily="34" charset="0"/>
              <a:buChar char="•"/>
            </a:pPr>
            <a:endParaRPr lang="en-US" sz="1800" dirty="0">
              <a:solidFill>
                <a:schemeClr val="tx1"/>
              </a:solidFill>
              <a:latin typeface="Calibri" panose="020F0502020204030204" pitchFamily="34" charset="0"/>
              <a:cs typeface="Calibri" panose="020F0502020204030204" pitchFamily="34" charset="0"/>
            </a:endParaRPr>
          </a:p>
          <a:p>
            <a:pPr marL="971550" lvl="4" indent="-285750">
              <a:lnSpc>
                <a:spcPct val="107000"/>
              </a:lnSpc>
              <a:spcAft>
                <a:spcPts val="800"/>
              </a:spcAft>
              <a:buFont typeface="Arial" panose="020B0604020202020204" pitchFamily="34" charset="0"/>
              <a:buChar char="•"/>
            </a:pPr>
            <a:endParaRPr lang="en-US" dirty="0">
              <a:solidFill>
                <a:schemeClr val="tx1"/>
              </a:solidFill>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7F9BCE1-BDDC-FDBA-2634-6E72BAF256F0}"/>
              </a:ext>
            </a:extLst>
          </p:cNvPr>
          <p:cNvSpPr txBox="1"/>
          <p:nvPr/>
        </p:nvSpPr>
        <p:spPr>
          <a:xfrm>
            <a:off x="493708" y="6458910"/>
            <a:ext cx="2661920" cy="330180"/>
          </a:xfrm>
          <a:custGeom>
            <a:avLst/>
            <a:gdLst>
              <a:gd name="connsiteX0" fmla="*/ 0 w 2661920"/>
              <a:gd name="connsiteY0" fmla="*/ 0 h 523220"/>
              <a:gd name="connsiteX1" fmla="*/ 2661920 w 2661920"/>
              <a:gd name="connsiteY1" fmla="*/ 0 h 523220"/>
              <a:gd name="connsiteX2" fmla="*/ 2661920 w 2661920"/>
              <a:gd name="connsiteY2" fmla="*/ 523220 h 523220"/>
              <a:gd name="connsiteX3" fmla="*/ 0 w 2661920"/>
              <a:gd name="connsiteY3" fmla="*/ 523220 h 523220"/>
              <a:gd name="connsiteX4" fmla="*/ 0 w 2661920"/>
              <a:gd name="connsiteY4" fmla="*/ 0 h 523220"/>
              <a:gd name="connsiteX0" fmla="*/ 0 w 2661920"/>
              <a:gd name="connsiteY0" fmla="*/ 0 h 523220"/>
              <a:gd name="connsiteX1" fmla="*/ 2661920 w 2661920"/>
              <a:gd name="connsiteY1" fmla="*/ 0 h 523220"/>
              <a:gd name="connsiteX2" fmla="*/ 2611120 w 2661920"/>
              <a:gd name="connsiteY2" fmla="*/ 330180 h 523220"/>
              <a:gd name="connsiteX3" fmla="*/ 0 w 2661920"/>
              <a:gd name="connsiteY3" fmla="*/ 523220 h 523220"/>
              <a:gd name="connsiteX4" fmla="*/ 0 w 2661920"/>
              <a:gd name="connsiteY4" fmla="*/ 0 h 523220"/>
              <a:gd name="connsiteX0" fmla="*/ 0 w 2661920"/>
              <a:gd name="connsiteY0" fmla="*/ 0 h 330180"/>
              <a:gd name="connsiteX1" fmla="*/ 2661920 w 2661920"/>
              <a:gd name="connsiteY1" fmla="*/ 0 h 330180"/>
              <a:gd name="connsiteX2" fmla="*/ 2611120 w 2661920"/>
              <a:gd name="connsiteY2" fmla="*/ 330180 h 330180"/>
              <a:gd name="connsiteX3" fmla="*/ 20320 w 2661920"/>
              <a:gd name="connsiteY3" fmla="*/ 330180 h 330180"/>
              <a:gd name="connsiteX4" fmla="*/ 0 w 2661920"/>
              <a:gd name="connsiteY4" fmla="*/ 0 h 33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920" h="330180">
                <a:moveTo>
                  <a:pt x="0" y="0"/>
                </a:moveTo>
                <a:lnTo>
                  <a:pt x="2661920" y="0"/>
                </a:lnTo>
                <a:lnTo>
                  <a:pt x="2611120" y="330180"/>
                </a:lnTo>
                <a:lnTo>
                  <a:pt x="20320" y="330180"/>
                </a:lnTo>
                <a:lnTo>
                  <a:pt x="0" y="0"/>
                </a:lnTo>
                <a:close/>
              </a:path>
            </a:pathLst>
          </a:custGeom>
          <a:solidFill>
            <a:schemeClr val="bg2"/>
          </a:solidFill>
        </p:spPr>
        <p:txBody>
          <a:bodyPr wrap="square" rtlCol="0">
            <a:spAutoFit/>
          </a:bodyPr>
          <a:lstStyle/>
          <a:p>
            <a:r>
              <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Copyright Mindsprint 2024</a:t>
            </a:r>
          </a:p>
          <a:p>
            <a:endParaRPr lang="en-IN" sz="1400" dirty="0" err="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9481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7CD856F-1A21-A482-5599-EF9762407B4B}"/>
              </a:ext>
            </a:extLst>
          </p:cNvPr>
          <p:cNvSpPr txBox="1"/>
          <p:nvPr/>
        </p:nvSpPr>
        <p:spPr>
          <a:xfrm>
            <a:off x="5113867" y="-1456267"/>
            <a:ext cx="184731" cy="369332"/>
          </a:xfrm>
          <a:prstGeom prst="rect">
            <a:avLst/>
          </a:prstGeom>
          <a:noFill/>
        </p:spPr>
        <p:txBody>
          <a:bodyPr wrap="none" rtlCol="0">
            <a:spAutoFit/>
          </a:bodyPr>
          <a:lstStyle/>
          <a:p>
            <a:endParaRPr lang="en-US" dirty="0" err="1">
              <a:latin typeface="SwissReSans" pitchFamily="34" charset="0"/>
            </a:endParaRPr>
          </a:p>
        </p:txBody>
      </p:sp>
      <p:pic>
        <p:nvPicPr>
          <p:cNvPr id="15" name="Picture 14" descr="Icon&#10;&#10;Description automatically generated">
            <a:extLst>
              <a:ext uri="{FF2B5EF4-FFF2-40B4-BE49-F238E27FC236}">
                <a16:creationId xmlns:a16="http://schemas.microsoft.com/office/drawing/2014/main" id="{F3F56868-8F48-BFB4-F023-1A3A1241D88B}"/>
              </a:ext>
            </a:extLst>
          </p:cNvPr>
          <p:cNvPicPr>
            <a:picLocks noChangeAspect="1"/>
          </p:cNvPicPr>
          <p:nvPr/>
        </p:nvPicPr>
        <p:blipFill>
          <a:blip r:embed="rId3"/>
          <a:stretch>
            <a:fillRect/>
          </a:stretch>
        </p:blipFill>
        <p:spPr>
          <a:xfrm>
            <a:off x="11630023" y="6383717"/>
            <a:ext cx="288000" cy="214286"/>
          </a:xfrm>
          <a:prstGeom prst="rect">
            <a:avLst/>
          </a:prstGeom>
        </p:spPr>
      </p:pic>
      <p:sp>
        <p:nvSpPr>
          <p:cNvPr id="7" name="TextBox 6">
            <a:extLst>
              <a:ext uri="{FF2B5EF4-FFF2-40B4-BE49-F238E27FC236}">
                <a16:creationId xmlns:a16="http://schemas.microsoft.com/office/drawing/2014/main" id="{38E7C091-93A6-12DE-3363-B7DF1853B4C0}"/>
              </a:ext>
            </a:extLst>
          </p:cNvPr>
          <p:cNvSpPr txBox="1"/>
          <p:nvPr/>
        </p:nvSpPr>
        <p:spPr>
          <a:xfrm>
            <a:off x="14255262" y="3587262"/>
            <a:ext cx="184731" cy="369332"/>
          </a:xfrm>
          <a:prstGeom prst="rect">
            <a:avLst/>
          </a:prstGeom>
          <a:noFill/>
        </p:spPr>
        <p:txBody>
          <a:bodyPr wrap="none" rtlCol="0">
            <a:spAutoFit/>
          </a:bodyPr>
          <a:lstStyle/>
          <a:p>
            <a:endParaRPr lang="en-US" dirty="0" err="1">
              <a:latin typeface="SwissReSans" pitchFamily="34" charset="0"/>
            </a:endParaRPr>
          </a:p>
        </p:txBody>
      </p:sp>
      <p:sp>
        <p:nvSpPr>
          <p:cNvPr id="38" name="Text Placeholder 8">
            <a:extLst>
              <a:ext uri="{FF2B5EF4-FFF2-40B4-BE49-F238E27FC236}">
                <a16:creationId xmlns:a16="http://schemas.microsoft.com/office/drawing/2014/main" id="{06F944EC-D01C-22DF-0DAC-174B21BC3E13}"/>
              </a:ext>
            </a:extLst>
          </p:cNvPr>
          <p:cNvSpPr txBox="1">
            <a:spLocks/>
          </p:cNvSpPr>
          <p:nvPr/>
        </p:nvSpPr>
        <p:spPr bwMode="gray">
          <a:xfrm>
            <a:off x="534027" y="501922"/>
            <a:ext cx="5516253" cy="497724"/>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4000"/>
              </a:lnSpc>
            </a:pPr>
            <a:r>
              <a:rPr lang="en-HK" sz="3400" b="1" dirty="0">
                <a:solidFill>
                  <a:srgbClr val="000000"/>
                </a:solidFill>
                <a:effectLst/>
                <a:latin typeface="Segoe UI Semibold" panose="020B0502040204020203" pitchFamily="34" charset="0"/>
              </a:rPr>
              <a:t>Expected Outcomes</a:t>
            </a:r>
          </a:p>
        </p:txBody>
      </p:sp>
      <p:pic>
        <p:nvPicPr>
          <p:cNvPr id="9" name="Picture 8" descr="A picture containing text, sign, outdoor, turn&#10;&#10;Description automatically generated">
            <a:extLst>
              <a:ext uri="{FF2B5EF4-FFF2-40B4-BE49-F238E27FC236}">
                <a16:creationId xmlns:a16="http://schemas.microsoft.com/office/drawing/2014/main" id="{3A116A4A-562E-5A03-D3C0-AF30BEB5F0FA}"/>
              </a:ext>
            </a:extLst>
          </p:cNvPr>
          <p:cNvPicPr>
            <a:picLocks noChangeAspect="1"/>
          </p:cNvPicPr>
          <p:nvPr/>
        </p:nvPicPr>
        <p:blipFill>
          <a:blip r:embed="rId4"/>
          <a:stretch>
            <a:fillRect/>
          </a:stretch>
        </p:blipFill>
        <p:spPr>
          <a:xfrm>
            <a:off x="11670000" y="6410520"/>
            <a:ext cx="288000" cy="213480"/>
          </a:xfrm>
          <a:prstGeom prst="rect">
            <a:avLst/>
          </a:prstGeom>
        </p:spPr>
      </p:pic>
      <p:sp>
        <p:nvSpPr>
          <p:cNvPr id="2" name="Text Placeholder 8">
            <a:extLst>
              <a:ext uri="{FF2B5EF4-FFF2-40B4-BE49-F238E27FC236}">
                <a16:creationId xmlns:a16="http://schemas.microsoft.com/office/drawing/2014/main" id="{38890630-44A1-399D-E77D-4AC97EAA374A}"/>
              </a:ext>
            </a:extLst>
          </p:cNvPr>
          <p:cNvSpPr txBox="1">
            <a:spLocks/>
          </p:cNvSpPr>
          <p:nvPr/>
        </p:nvSpPr>
        <p:spPr bwMode="gray">
          <a:xfrm>
            <a:off x="534027" y="1234440"/>
            <a:ext cx="11135973" cy="5010912"/>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1980"/>
              </a:lnSpc>
            </a:pPr>
            <a:r>
              <a:rPr lang="en-IN" sz="2000" b="1" dirty="0">
                <a:solidFill>
                  <a:srgbClr val="711A31"/>
                </a:solidFill>
                <a:latin typeface="Calibri" panose="020F0502020204030204" pitchFamily="34" charset="0"/>
                <a:cs typeface="Calibri" panose="020F0502020204030204" pitchFamily="34" charset="0"/>
              </a:rPr>
              <a:t>Success Metrics</a:t>
            </a:r>
            <a:r>
              <a:rPr lang="en-US" sz="2000" b="1" dirty="0">
                <a:solidFill>
                  <a:srgbClr val="711A31"/>
                </a:solidFill>
                <a:latin typeface="Calibri" panose="020F0502020204030204" pitchFamily="34" charset="0"/>
                <a:cs typeface="Calibri" panose="020F0502020204030204" pitchFamily="34" charset="0"/>
              </a:rPr>
              <a:t>:</a:t>
            </a:r>
          </a:p>
          <a:p>
            <a:pPr marL="971550" lvl="4" indent="-285750">
              <a:lnSpc>
                <a:spcPct val="107000"/>
              </a:lnSpc>
              <a:spcAft>
                <a:spcPts val="800"/>
              </a:spcAft>
              <a:buFont typeface="Arial" panose="020B0604020202020204" pitchFamily="34" charset="0"/>
              <a:buChar char="•"/>
            </a:pPr>
            <a:r>
              <a:rPr lang="en-US" sz="1800" b="1" dirty="0">
                <a:solidFill>
                  <a:schemeClr val="tx1"/>
                </a:solidFill>
                <a:latin typeface="Calibri" panose="020F0502020204030204" pitchFamily="34" charset="0"/>
                <a:cs typeface="Calibri" panose="020F0502020204030204" pitchFamily="34" charset="0"/>
              </a:rPr>
              <a:t>Accuracy of Personalization:</a:t>
            </a:r>
            <a:r>
              <a:rPr lang="en-US" sz="1800" dirty="0">
                <a:solidFill>
                  <a:schemeClr val="tx1"/>
                </a:solidFill>
                <a:latin typeface="Calibri" panose="020F0502020204030204" pitchFamily="34" charset="0"/>
                <a:cs typeface="Calibri" panose="020F0502020204030204" pitchFamily="34" charset="0"/>
              </a:rPr>
              <a:t> Evaluate the relevance of personalized content based on user feedback and interaction metrics.</a:t>
            </a:r>
          </a:p>
          <a:p>
            <a:pPr>
              <a:lnSpc>
                <a:spcPct val="107000"/>
              </a:lnSpc>
              <a:spcAft>
                <a:spcPts val="800"/>
              </a:spcAft>
            </a:pPr>
            <a:r>
              <a:rPr lang="en-IN" sz="1800" b="1" dirty="0">
                <a:solidFill>
                  <a:schemeClr val="tx1"/>
                </a:solidFill>
                <a:latin typeface="Calibri" panose="020F0502020204030204" pitchFamily="34" charset="0"/>
                <a:cs typeface="Calibri" panose="020F0502020204030204" pitchFamily="34" charset="0"/>
              </a:rPr>
              <a:t>	Operational Efficiency Metrics:</a:t>
            </a:r>
          </a:p>
          <a:p>
            <a:pPr marL="971550" lvl="4" indent="-285750">
              <a:lnSpc>
                <a:spcPct val="107000"/>
              </a:lnSpc>
              <a:spcAft>
                <a:spcPts val="800"/>
              </a:spcAft>
              <a:buFont typeface="Arial" panose="020B0604020202020204" pitchFamily="34" charset="0"/>
              <a:buChar char="•"/>
            </a:pPr>
            <a:r>
              <a:rPr lang="en-US" sz="1800" b="1" dirty="0">
                <a:solidFill>
                  <a:schemeClr val="tx1"/>
                </a:solidFill>
                <a:latin typeface="Calibri" panose="020F0502020204030204" pitchFamily="34" charset="0"/>
                <a:cs typeface="Calibri" panose="020F0502020204030204" pitchFamily="34" charset="0"/>
              </a:rPr>
              <a:t>Resource Utilization: </a:t>
            </a:r>
            <a:r>
              <a:rPr lang="en-US" sz="1800" dirty="0">
                <a:solidFill>
                  <a:schemeClr val="tx1"/>
                </a:solidFill>
                <a:latin typeface="Calibri" panose="020F0502020204030204" pitchFamily="34" charset="0"/>
                <a:cs typeface="Calibri" panose="020F0502020204030204" pitchFamily="34" charset="0"/>
              </a:rPr>
              <a:t>Monitor changes in resource allocation and efficiency in content management and marketing efforts</a:t>
            </a:r>
          </a:p>
          <a:p>
            <a:pPr marL="971550" lvl="4" indent="-285750">
              <a:lnSpc>
                <a:spcPct val="107000"/>
              </a:lnSpc>
              <a:spcAft>
                <a:spcPts val="800"/>
              </a:spcAft>
              <a:buFont typeface="Arial" panose="020B0604020202020204" pitchFamily="34" charset="0"/>
              <a:buChar char="•"/>
            </a:pPr>
            <a:r>
              <a:rPr lang="en-US" sz="1800" b="1" dirty="0">
                <a:solidFill>
                  <a:schemeClr val="tx1"/>
                </a:solidFill>
                <a:latin typeface="Calibri" panose="020F0502020204030204" pitchFamily="34" charset="0"/>
                <a:cs typeface="Calibri" panose="020F0502020204030204" pitchFamily="34" charset="0"/>
              </a:rPr>
              <a:t>Cost Savings: </a:t>
            </a:r>
            <a:r>
              <a:rPr lang="en-US" sz="1800" dirty="0">
                <a:solidFill>
                  <a:schemeClr val="tx1"/>
                </a:solidFill>
                <a:latin typeface="Calibri" panose="020F0502020204030204" pitchFamily="34" charset="0"/>
                <a:cs typeface="Calibri" panose="020F0502020204030204" pitchFamily="34" charset="0"/>
              </a:rPr>
              <a:t>Track reductions in marketing costs and improvements in resource utilization as a result of the new personalization approach.</a:t>
            </a:r>
          </a:p>
        </p:txBody>
      </p:sp>
      <p:sp>
        <p:nvSpPr>
          <p:cNvPr id="3" name="TextBox 2">
            <a:extLst>
              <a:ext uri="{FF2B5EF4-FFF2-40B4-BE49-F238E27FC236}">
                <a16:creationId xmlns:a16="http://schemas.microsoft.com/office/drawing/2014/main" id="{90A94788-ECDB-B29C-E789-FB1AA482F849}"/>
              </a:ext>
            </a:extLst>
          </p:cNvPr>
          <p:cNvSpPr txBox="1"/>
          <p:nvPr/>
        </p:nvSpPr>
        <p:spPr>
          <a:xfrm>
            <a:off x="493708" y="6458910"/>
            <a:ext cx="2661920" cy="330180"/>
          </a:xfrm>
          <a:custGeom>
            <a:avLst/>
            <a:gdLst>
              <a:gd name="connsiteX0" fmla="*/ 0 w 2661920"/>
              <a:gd name="connsiteY0" fmla="*/ 0 h 523220"/>
              <a:gd name="connsiteX1" fmla="*/ 2661920 w 2661920"/>
              <a:gd name="connsiteY1" fmla="*/ 0 h 523220"/>
              <a:gd name="connsiteX2" fmla="*/ 2661920 w 2661920"/>
              <a:gd name="connsiteY2" fmla="*/ 523220 h 523220"/>
              <a:gd name="connsiteX3" fmla="*/ 0 w 2661920"/>
              <a:gd name="connsiteY3" fmla="*/ 523220 h 523220"/>
              <a:gd name="connsiteX4" fmla="*/ 0 w 2661920"/>
              <a:gd name="connsiteY4" fmla="*/ 0 h 523220"/>
              <a:gd name="connsiteX0" fmla="*/ 0 w 2661920"/>
              <a:gd name="connsiteY0" fmla="*/ 0 h 523220"/>
              <a:gd name="connsiteX1" fmla="*/ 2661920 w 2661920"/>
              <a:gd name="connsiteY1" fmla="*/ 0 h 523220"/>
              <a:gd name="connsiteX2" fmla="*/ 2611120 w 2661920"/>
              <a:gd name="connsiteY2" fmla="*/ 330180 h 523220"/>
              <a:gd name="connsiteX3" fmla="*/ 0 w 2661920"/>
              <a:gd name="connsiteY3" fmla="*/ 523220 h 523220"/>
              <a:gd name="connsiteX4" fmla="*/ 0 w 2661920"/>
              <a:gd name="connsiteY4" fmla="*/ 0 h 523220"/>
              <a:gd name="connsiteX0" fmla="*/ 0 w 2661920"/>
              <a:gd name="connsiteY0" fmla="*/ 0 h 330180"/>
              <a:gd name="connsiteX1" fmla="*/ 2661920 w 2661920"/>
              <a:gd name="connsiteY1" fmla="*/ 0 h 330180"/>
              <a:gd name="connsiteX2" fmla="*/ 2611120 w 2661920"/>
              <a:gd name="connsiteY2" fmla="*/ 330180 h 330180"/>
              <a:gd name="connsiteX3" fmla="*/ 20320 w 2661920"/>
              <a:gd name="connsiteY3" fmla="*/ 330180 h 330180"/>
              <a:gd name="connsiteX4" fmla="*/ 0 w 2661920"/>
              <a:gd name="connsiteY4" fmla="*/ 0 h 33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920" h="330180">
                <a:moveTo>
                  <a:pt x="0" y="0"/>
                </a:moveTo>
                <a:lnTo>
                  <a:pt x="2661920" y="0"/>
                </a:lnTo>
                <a:lnTo>
                  <a:pt x="2611120" y="330180"/>
                </a:lnTo>
                <a:lnTo>
                  <a:pt x="20320" y="330180"/>
                </a:lnTo>
                <a:lnTo>
                  <a:pt x="0" y="0"/>
                </a:lnTo>
                <a:close/>
              </a:path>
            </a:pathLst>
          </a:custGeom>
          <a:solidFill>
            <a:schemeClr val="bg2"/>
          </a:solidFill>
        </p:spPr>
        <p:txBody>
          <a:bodyPr wrap="square" rtlCol="0">
            <a:spAutoFit/>
          </a:bodyPr>
          <a:lstStyle/>
          <a:p>
            <a:r>
              <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Copyright Mindsprint 2024</a:t>
            </a:r>
          </a:p>
          <a:p>
            <a:endParaRPr lang="en-IN" sz="1400" dirty="0" err="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0736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7CD856F-1A21-A482-5599-EF9762407B4B}"/>
              </a:ext>
            </a:extLst>
          </p:cNvPr>
          <p:cNvSpPr txBox="1"/>
          <p:nvPr/>
        </p:nvSpPr>
        <p:spPr>
          <a:xfrm>
            <a:off x="5113867" y="-1456267"/>
            <a:ext cx="184731" cy="369332"/>
          </a:xfrm>
          <a:prstGeom prst="rect">
            <a:avLst/>
          </a:prstGeom>
          <a:noFill/>
        </p:spPr>
        <p:txBody>
          <a:bodyPr wrap="none" rtlCol="0">
            <a:spAutoFit/>
          </a:bodyPr>
          <a:lstStyle/>
          <a:p>
            <a:endParaRPr lang="en-US" dirty="0" err="1">
              <a:latin typeface="SwissReSans" pitchFamily="34" charset="0"/>
            </a:endParaRPr>
          </a:p>
        </p:txBody>
      </p:sp>
      <p:pic>
        <p:nvPicPr>
          <p:cNvPr id="15" name="Picture 14" descr="Icon&#10;&#10;Description automatically generated">
            <a:extLst>
              <a:ext uri="{FF2B5EF4-FFF2-40B4-BE49-F238E27FC236}">
                <a16:creationId xmlns:a16="http://schemas.microsoft.com/office/drawing/2014/main" id="{F3F56868-8F48-BFB4-F023-1A3A1241D88B}"/>
              </a:ext>
            </a:extLst>
          </p:cNvPr>
          <p:cNvPicPr>
            <a:picLocks noChangeAspect="1"/>
          </p:cNvPicPr>
          <p:nvPr/>
        </p:nvPicPr>
        <p:blipFill>
          <a:blip r:embed="rId3"/>
          <a:stretch>
            <a:fillRect/>
          </a:stretch>
        </p:blipFill>
        <p:spPr>
          <a:xfrm>
            <a:off x="11630023" y="6383717"/>
            <a:ext cx="288000" cy="214286"/>
          </a:xfrm>
          <a:prstGeom prst="rect">
            <a:avLst/>
          </a:prstGeom>
        </p:spPr>
      </p:pic>
      <p:sp>
        <p:nvSpPr>
          <p:cNvPr id="7" name="TextBox 6">
            <a:extLst>
              <a:ext uri="{FF2B5EF4-FFF2-40B4-BE49-F238E27FC236}">
                <a16:creationId xmlns:a16="http://schemas.microsoft.com/office/drawing/2014/main" id="{38E7C091-93A6-12DE-3363-B7DF1853B4C0}"/>
              </a:ext>
            </a:extLst>
          </p:cNvPr>
          <p:cNvSpPr txBox="1"/>
          <p:nvPr/>
        </p:nvSpPr>
        <p:spPr>
          <a:xfrm>
            <a:off x="14255262" y="3587262"/>
            <a:ext cx="184731" cy="369332"/>
          </a:xfrm>
          <a:prstGeom prst="rect">
            <a:avLst/>
          </a:prstGeom>
          <a:noFill/>
        </p:spPr>
        <p:txBody>
          <a:bodyPr wrap="none" rtlCol="0">
            <a:spAutoFit/>
          </a:bodyPr>
          <a:lstStyle/>
          <a:p>
            <a:endParaRPr lang="en-US" dirty="0" err="1">
              <a:latin typeface="SwissReSans" pitchFamily="34" charset="0"/>
            </a:endParaRPr>
          </a:p>
        </p:txBody>
      </p:sp>
      <p:sp>
        <p:nvSpPr>
          <p:cNvPr id="38" name="Text Placeholder 8">
            <a:extLst>
              <a:ext uri="{FF2B5EF4-FFF2-40B4-BE49-F238E27FC236}">
                <a16:creationId xmlns:a16="http://schemas.microsoft.com/office/drawing/2014/main" id="{06F944EC-D01C-22DF-0DAC-174B21BC3E13}"/>
              </a:ext>
            </a:extLst>
          </p:cNvPr>
          <p:cNvSpPr txBox="1">
            <a:spLocks/>
          </p:cNvSpPr>
          <p:nvPr/>
        </p:nvSpPr>
        <p:spPr bwMode="gray">
          <a:xfrm>
            <a:off x="534027" y="501922"/>
            <a:ext cx="9554853" cy="497724"/>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4000"/>
              </a:lnSpc>
            </a:pPr>
            <a:r>
              <a:rPr lang="en-HK" sz="3400" b="1" dirty="0">
                <a:solidFill>
                  <a:srgbClr val="000000"/>
                </a:solidFill>
                <a:effectLst/>
                <a:latin typeface="Segoe UI Semibold" panose="020B0502040204020203" pitchFamily="34" charset="0"/>
              </a:rPr>
              <a:t>Challenges and Risks - </a:t>
            </a:r>
            <a:r>
              <a:rPr lang="en-US" sz="3600" b="1" dirty="0">
                <a:solidFill>
                  <a:srgbClr val="711A31"/>
                </a:solidFill>
                <a:latin typeface="Calibri" panose="020F0502020204030204" pitchFamily="34" charset="0"/>
                <a:cs typeface="Calibri" panose="020F0502020204030204" pitchFamily="34" charset="0"/>
              </a:rPr>
              <a:t>Potential Challenges</a:t>
            </a:r>
          </a:p>
          <a:p>
            <a:pPr>
              <a:lnSpc>
                <a:spcPts val="4000"/>
              </a:lnSpc>
            </a:pPr>
            <a:endParaRPr lang="en-HK" sz="3400" b="1" dirty="0">
              <a:solidFill>
                <a:srgbClr val="000000"/>
              </a:solidFill>
              <a:effectLst/>
              <a:latin typeface="Segoe UI Semibold" panose="020B0502040204020203" pitchFamily="34" charset="0"/>
            </a:endParaRPr>
          </a:p>
        </p:txBody>
      </p:sp>
      <p:pic>
        <p:nvPicPr>
          <p:cNvPr id="9" name="Picture 8" descr="A picture containing text, sign, outdoor, turn&#10;&#10;Description automatically generated">
            <a:extLst>
              <a:ext uri="{FF2B5EF4-FFF2-40B4-BE49-F238E27FC236}">
                <a16:creationId xmlns:a16="http://schemas.microsoft.com/office/drawing/2014/main" id="{3A116A4A-562E-5A03-D3C0-AF30BEB5F0FA}"/>
              </a:ext>
            </a:extLst>
          </p:cNvPr>
          <p:cNvPicPr>
            <a:picLocks noChangeAspect="1"/>
          </p:cNvPicPr>
          <p:nvPr/>
        </p:nvPicPr>
        <p:blipFill>
          <a:blip r:embed="rId4"/>
          <a:stretch>
            <a:fillRect/>
          </a:stretch>
        </p:blipFill>
        <p:spPr>
          <a:xfrm>
            <a:off x="11670000" y="6410520"/>
            <a:ext cx="288000" cy="213480"/>
          </a:xfrm>
          <a:prstGeom prst="rect">
            <a:avLst/>
          </a:prstGeom>
        </p:spPr>
      </p:pic>
      <p:sp>
        <p:nvSpPr>
          <p:cNvPr id="2" name="Text Placeholder 8">
            <a:extLst>
              <a:ext uri="{FF2B5EF4-FFF2-40B4-BE49-F238E27FC236}">
                <a16:creationId xmlns:a16="http://schemas.microsoft.com/office/drawing/2014/main" id="{B5AD4C2A-A466-24B4-0917-F0533508F469}"/>
              </a:ext>
            </a:extLst>
          </p:cNvPr>
          <p:cNvSpPr txBox="1">
            <a:spLocks/>
          </p:cNvSpPr>
          <p:nvPr/>
        </p:nvSpPr>
        <p:spPr bwMode="gray">
          <a:xfrm>
            <a:off x="534027" y="1234440"/>
            <a:ext cx="11135973" cy="5010912"/>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ct val="107000"/>
              </a:lnSpc>
              <a:spcAft>
                <a:spcPts val="800"/>
              </a:spcAft>
            </a:pP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Integration Issues: </a:t>
            </a:r>
            <a:r>
              <a:rPr lang="en-US" sz="1800" dirty="0">
                <a:solidFill>
                  <a:schemeClr val="tx1"/>
                </a:solidFill>
                <a:latin typeface="Calibri" panose="020F0502020204030204" pitchFamily="34" charset="0"/>
                <a:cs typeface="Calibri" panose="020F0502020204030204" pitchFamily="34" charset="0"/>
              </a:rPr>
              <a:t>Technical challenges may arise in integrating Adobe Analytics and Adobe Target with AEM, affecting data flow and real-time updates.</a:t>
            </a:r>
            <a:br>
              <a:rPr lang="en-US" sz="1800" dirty="0">
                <a:solidFill>
                  <a:schemeClr val="tx1"/>
                </a:solidFill>
                <a:latin typeface="Calibri" panose="020F0502020204030204" pitchFamily="34" charset="0"/>
                <a:cs typeface="Calibri" panose="020F0502020204030204" pitchFamily="34" charset="0"/>
              </a:rPr>
            </a:br>
            <a:br>
              <a:rPr lang="en-US" sz="1800" dirty="0">
                <a:solidFill>
                  <a:schemeClr val="tx1"/>
                </a:solidFill>
                <a:latin typeface="Calibri" panose="020F0502020204030204" pitchFamily="34" charset="0"/>
                <a:cs typeface="Calibri" panose="020F0502020204030204" pitchFamily="34" charset="0"/>
              </a:rPr>
            </a:b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Data Privacy and Compliance:</a:t>
            </a:r>
            <a:r>
              <a:rPr lang="en-IN" sz="1800" dirty="0">
                <a:solidFill>
                  <a:schemeClr val="tx1"/>
                </a:solidFill>
                <a:latin typeface="Calibri" panose="020F0502020204030204" pitchFamily="34" charset="0"/>
                <a:cs typeface="Calibri" panose="020F0502020204030204" pitchFamily="34" charset="0"/>
              </a:rPr>
              <a:t> </a:t>
            </a:r>
            <a:r>
              <a:rPr lang="en-US" sz="1800" dirty="0">
                <a:solidFill>
                  <a:schemeClr val="tx1"/>
                </a:solidFill>
                <a:latin typeface="Calibri" panose="020F0502020204030204" pitchFamily="34" charset="0"/>
                <a:cs typeface="Calibri" panose="020F0502020204030204" pitchFamily="34" charset="0"/>
              </a:rPr>
              <a:t>Ensuring compliance with regulations like GDPR and CCPA while managing user data for personalization can be complex.</a:t>
            </a:r>
            <a:br>
              <a:rPr lang="en-US" sz="1800" dirty="0">
                <a:solidFill>
                  <a:schemeClr val="tx1"/>
                </a:solidFill>
                <a:latin typeface="Calibri" panose="020F0502020204030204" pitchFamily="34" charset="0"/>
                <a:cs typeface="Calibri" panose="020F0502020204030204" pitchFamily="34" charset="0"/>
              </a:rPr>
            </a:br>
            <a:br>
              <a:rPr lang="en-US" sz="1800" dirty="0">
                <a:solidFill>
                  <a:schemeClr val="tx1"/>
                </a:solidFill>
                <a:latin typeface="Calibri" panose="020F0502020204030204" pitchFamily="34" charset="0"/>
                <a:cs typeface="Calibri" panose="020F0502020204030204" pitchFamily="34" charset="0"/>
              </a:rPr>
            </a:b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User Adoption: </a:t>
            </a:r>
            <a:r>
              <a:rPr lang="en-US" sz="1800" dirty="0">
                <a:solidFill>
                  <a:schemeClr val="tx1"/>
                </a:solidFill>
                <a:latin typeface="Calibri" panose="020F0502020204030204" pitchFamily="34" charset="0"/>
                <a:cs typeface="Calibri" panose="020F0502020204030204" pitchFamily="34" charset="0"/>
              </a:rPr>
              <a:t>Users might resist or struggle to adapt to personalized content if it's not intuitively implemented.</a:t>
            </a:r>
            <a:br>
              <a:rPr lang="en-US" sz="1800" dirty="0">
                <a:solidFill>
                  <a:schemeClr val="tx1"/>
                </a:solidFill>
                <a:latin typeface="Calibri" panose="020F0502020204030204" pitchFamily="34" charset="0"/>
                <a:cs typeface="Calibri" panose="020F0502020204030204" pitchFamily="34" charset="0"/>
              </a:rPr>
            </a:br>
            <a:r>
              <a:rPr lang="en-IN" sz="1800" dirty="0">
                <a:solidFill>
                  <a:schemeClr val="tx1"/>
                </a:solidFill>
                <a:latin typeface="Calibri" panose="020F0502020204030204" pitchFamily="34" charset="0"/>
                <a:cs typeface="Calibri" panose="020F0502020204030204" pitchFamily="34" charset="0"/>
              </a:rPr>
              <a:t>	</a:t>
            </a:r>
            <a:br>
              <a:rPr lang="en-IN" sz="1800" dirty="0">
                <a:solidFill>
                  <a:schemeClr val="tx1"/>
                </a:solidFill>
                <a:latin typeface="Calibri" panose="020F0502020204030204" pitchFamily="34" charset="0"/>
                <a:cs typeface="Calibri" panose="020F0502020204030204" pitchFamily="34" charset="0"/>
              </a:rPr>
            </a:b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Performance Impact: </a:t>
            </a:r>
            <a:r>
              <a:rPr lang="en-US" sz="1800" dirty="0">
                <a:solidFill>
                  <a:schemeClr val="tx1"/>
                </a:solidFill>
                <a:latin typeface="Calibri" panose="020F0502020204030204" pitchFamily="34" charset="0"/>
                <a:cs typeface="Calibri" panose="020F0502020204030204" pitchFamily="34" charset="0"/>
              </a:rPr>
              <a:t>Real-time personalization could slow down the website or increase load times.</a:t>
            </a:r>
            <a:br>
              <a:rPr lang="en-US" sz="1800" dirty="0">
                <a:solidFill>
                  <a:schemeClr val="tx1"/>
                </a:solidFill>
                <a:latin typeface="Calibri" panose="020F0502020204030204" pitchFamily="34" charset="0"/>
                <a:cs typeface="Calibri" panose="020F0502020204030204" pitchFamily="34" charset="0"/>
              </a:rPr>
            </a:br>
            <a:br>
              <a:rPr lang="en-US" sz="1800" dirty="0">
                <a:solidFill>
                  <a:schemeClr val="tx1"/>
                </a:solidFill>
                <a:latin typeface="Calibri" panose="020F0502020204030204" pitchFamily="34" charset="0"/>
                <a:cs typeface="Calibri" panose="020F0502020204030204" pitchFamily="34" charset="0"/>
              </a:rPr>
            </a:br>
            <a:r>
              <a:rPr lang="en-IN" sz="1800" b="1" dirty="0">
                <a:solidFill>
                  <a:schemeClr val="tx1"/>
                </a:solidFill>
                <a:latin typeface="Calibri" panose="020F0502020204030204" pitchFamily="34" charset="0"/>
                <a:cs typeface="Calibri" panose="020F0502020204030204" pitchFamily="34" charset="0"/>
              </a:rPr>
              <a:t>	Quality Assurance: </a:t>
            </a:r>
            <a:r>
              <a:rPr lang="en-US" sz="1800" dirty="0">
                <a:solidFill>
                  <a:schemeClr val="tx1"/>
                </a:solidFill>
                <a:latin typeface="Calibri" panose="020F0502020204030204" pitchFamily="34" charset="0"/>
                <a:cs typeface="Calibri" panose="020F0502020204030204" pitchFamily="34" charset="0"/>
              </a:rPr>
              <a:t>Ensuring accuracy and relevance of personalized content requires thorough testing to prevent issues like incorrect recommendations.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ts val="1980"/>
              </a:lnSpc>
            </a:pPr>
            <a:endParaRPr lang="en-US" dirty="0">
              <a:solidFill>
                <a:schemeClr val="tx1"/>
              </a:solidFill>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6417FFF1-CEF8-E2CB-7B70-1C9B4F1F5CAF}"/>
              </a:ext>
            </a:extLst>
          </p:cNvPr>
          <p:cNvSpPr txBox="1"/>
          <p:nvPr/>
        </p:nvSpPr>
        <p:spPr>
          <a:xfrm>
            <a:off x="493708" y="6458910"/>
            <a:ext cx="2661920" cy="330180"/>
          </a:xfrm>
          <a:custGeom>
            <a:avLst/>
            <a:gdLst>
              <a:gd name="connsiteX0" fmla="*/ 0 w 2661920"/>
              <a:gd name="connsiteY0" fmla="*/ 0 h 523220"/>
              <a:gd name="connsiteX1" fmla="*/ 2661920 w 2661920"/>
              <a:gd name="connsiteY1" fmla="*/ 0 h 523220"/>
              <a:gd name="connsiteX2" fmla="*/ 2661920 w 2661920"/>
              <a:gd name="connsiteY2" fmla="*/ 523220 h 523220"/>
              <a:gd name="connsiteX3" fmla="*/ 0 w 2661920"/>
              <a:gd name="connsiteY3" fmla="*/ 523220 h 523220"/>
              <a:gd name="connsiteX4" fmla="*/ 0 w 2661920"/>
              <a:gd name="connsiteY4" fmla="*/ 0 h 523220"/>
              <a:gd name="connsiteX0" fmla="*/ 0 w 2661920"/>
              <a:gd name="connsiteY0" fmla="*/ 0 h 523220"/>
              <a:gd name="connsiteX1" fmla="*/ 2661920 w 2661920"/>
              <a:gd name="connsiteY1" fmla="*/ 0 h 523220"/>
              <a:gd name="connsiteX2" fmla="*/ 2611120 w 2661920"/>
              <a:gd name="connsiteY2" fmla="*/ 330180 h 523220"/>
              <a:gd name="connsiteX3" fmla="*/ 0 w 2661920"/>
              <a:gd name="connsiteY3" fmla="*/ 523220 h 523220"/>
              <a:gd name="connsiteX4" fmla="*/ 0 w 2661920"/>
              <a:gd name="connsiteY4" fmla="*/ 0 h 523220"/>
              <a:gd name="connsiteX0" fmla="*/ 0 w 2661920"/>
              <a:gd name="connsiteY0" fmla="*/ 0 h 330180"/>
              <a:gd name="connsiteX1" fmla="*/ 2661920 w 2661920"/>
              <a:gd name="connsiteY1" fmla="*/ 0 h 330180"/>
              <a:gd name="connsiteX2" fmla="*/ 2611120 w 2661920"/>
              <a:gd name="connsiteY2" fmla="*/ 330180 h 330180"/>
              <a:gd name="connsiteX3" fmla="*/ 20320 w 2661920"/>
              <a:gd name="connsiteY3" fmla="*/ 330180 h 330180"/>
              <a:gd name="connsiteX4" fmla="*/ 0 w 2661920"/>
              <a:gd name="connsiteY4" fmla="*/ 0 h 33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920" h="330180">
                <a:moveTo>
                  <a:pt x="0" y="0"/>
                </a:moveTo>
                <a:lnTo>
                  <a:pt x="2661920" y="0"/>
                </a:lnTo>
                <a:lnTo>
                  <a:pt x="2611120" y="330180"/>
                </a:lnTo>
                <a:lnTo>
                  <a:pt x="20320" y="330180"/>
                </a:lnTo>
                <a:lnTo>
                  <a:pt x="0" y="0"/>
                </a:lnTo>
                <a:close/>
              </a:path>
            </a:pathLst>
          </a:custGeom>
          <a:solidFill>
            <a:schemeClr val="bg2"/>
          </a:solidFill>
        </p:spPr>
        <p:txBody>
          <a:bodyPr wrap="square" rtlCol="0">
            <a:spAutoFit/>
          </a:bodyPr>
          <a:lstStyle/>
          <a:p>
            <a:r>
              <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Copyright Mindsprint 2024</a:t>
            </a:r>
          </a:p>
          <a:p>
            <a:endParaRPr lang="en-IN" sz="1400" dirty="0" err="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3711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7CD856F-1A21-A482-5599-EF9762407B4B}"/>
              </a:ext>
            </a:extLst>
          </p:cNvPr>
          <p:cNvSpPr txBox="1"/>
          <p:nvPr/>
        </p:nvSpPr>
        <p:spPr>
          <a:xfrm>
            <a:off x="5113867" y="-1456267"/>
            <a:ext cx="184731" cy="369332"/>
          </a:xfrm>
          <a:prstGeom prst="rect">
            <a:avLst/>
          </a:prstGeom>
          <a:noFill/>
        </p:spPr>
        <p:txBody>
          <a:bodyPr wrap="none" rtlCol="0">
            <a:spAutoFit/>
          </a:bodyPr>
          <a:lstStyle/>
          <a:p>
            <a:endParaRPr lang="en-US" dirty="0" err="1">
              <a:latin typeface="SwissReSans" pitchFamily="34" charset="0"/>
            </a:endParaRPr>
          </a:p>
        </p:txBody>
      </p:sp>
      <p:pic>
        <p:nvPicPr>
          <p:cNvPr id="15" name="Picture 14" descr="Icon&#10;&#10;Description automatically generated">
            <a:extLst>
              <a:ext uri="{FF2B5EF4-FFF2-40B4-BE49-F238E27FC236}">
                <a16:creationId xmlns:a16="http://schemas.microsoft.com/office/drawing/2014/main" id="{F3F56868-8F48-BFB4-F023-1A3A1241D88B}"/>
              </a:ext>
            </a:extLst>
          </p:cNvPr>
          <p:cNvPicPr>
            <a:picLocks noChangeAspect="1"/>
          </p:cNvPicPr>
          <p:nvPr/>
        </p:nvPicPr>
        <p:blipFill>
          <a:blip r:embed="rId3"/>
          <a:stretch>
            <a:fillRect/>
          </a:stretch>
        </p:blipFill>
        <p:spPr>
          <a:xfrm>
            <a:off x="11630023" y="6383717"/>
            <a:ext cx="288000" cy="214286"/>
          </a:xfrm>
          <a:prstGeom prst="rect">
            <a:avLst/>
          </a:prstGeom>
        </p:spPr>
      </p:pic>
      <p:sp>
        <p:nvSpPr>
          <p:cNvPr id="7" name="TextBox 6">
            <a:extLst>
              <a:ext uri="{FF2B5EF4-FFF2-40B4-BE49-F238E27FC236}">
                <a16:creationId xmlns:a16="http://schemas.microsoft.com/office/drawing/2014/main" id="{38E7C091-93A6-12DE-3363-B7DF1853B4C0}"/>
              </a:ext>
            </a:extLst>
          </p:cNvPr>
          <p:cNvSpPr txBox="1"/>
          <p:nvPr/>
        </p:nvSpPr>
        <p:spPr>
          <a:xfrm>
            <a:off x="14255262" y="3587262"/>
            <a:ext cx="184731" cy="369332"/>
          </a:xfrm>
          <a:prstGeom prst="rect">
            <a:avLst/>
          </a:prstGeom>
          <a:noFill/>
        </p:spPr>
        <p:txBody>
          <a:bodyPr wrap="none" rtlCol="0">
            <a:spAutoFit/>
          </a:bodyPr>
          <a:lstStyle/>
          <a:p>
            <a:endParaRPr lang="en-US" dirty="0" err="1">
              <a:latin typeface="SwissReSans" pitchFamily="34" charset="0"/>
            </a:endParaRPr>
          </a:p>
        </p:txBody>
      </p:sp>
      <p:sp>
        <p:nvSpPr>
          <p:cNvPr id="38" name="Text Placeholder 8">
            <a:extLst>
              <a:ext uri="{FF2B5EF4-FFF2-40B4-BE49-F238E27FC236}">
                <a16:creationId xmlns:a16="http://schemas.microsoft.com/office/drawing/2014/main" id="{06F944EC-D01C-22DF-0DAC-174B21BC3E13}"/>
              </a:ext>
            </a:extLst>
          </p:cNvPr>
          <p:cNvSpPr txBox="1">
            <a:spLocks/>
          </p:cNvSpPr>
          <p:nvPr/>
        </p:nvSpPr>
        <p:spPr bwMode="gray">
          <a:xfrm>
            <a:off x="534027" y="501922"/>
            <a:ext cx="9625973" cy="497724"/>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4000"/>
              </a:lnSpc>
            </a:pPr>
            <a:r>
              <a:rPr lang="en-HK" sz="3400" b="1" dirty="0">
                <a:solidFill>
                  <a:srgbClr val="000000"/>
                </a:solidFill>
                <a:effectLst/>
                <a:latin typeface="Segoe UI Semibold" panose="020B0502040204020203" pitchFamily="34" charset="0"/>
              </a:rPr>
              <a:t>Challenges and Risks - </a:t>
            </a:r>
            <a:r>
              <a:rPr lang="en-US" sz="3600" b="1" dirty="0">
                <a:solidFill>
                  <a:srgbClr val="711A31"/>
                </a:solidFill>
                <a:latin typeface="Calibri" panose="020F0502020204030204" pitchFamily="34" charset="0"/>
                <a:cs typeface="Calibri" panose="020F0502020204030204" pitchFamily="34" charset="0"/>
              </a:rPr>
              <a:t>Risk Mitigation</a:t>
            </a:r>
          </a:p>
          <a:p>
            <a:pPr>
              <a:lnSpc>
                <a:spcPts val="4000"/>
              </a:lnSpc>
            </a:pPr>
            <a:endParaRPr lang="en-HK" sz="3400" b="1" dirty="0">
              <a:solidFill>
                <a:srgbClr val="000000"/>
              </a:solidFill>
              <a:effectLst/>
              <a:latin typeface="Segoe UI Semibold" panose="020B0502040204020203" pitchFamily="34" charset="0"/>
            </a:endParaRPr>
          </a:p>
        </p:txBody>
      </p:sp>
      <p:pic>
        <p:nvPicPr>
          <p:cNvPr id="9" name="Picture 8" descr="A picture containing text, sign, outdoor, turn&#10;&#10;Description automatically generated">
            <a:extLst>
              <a:ext uri="{FF2B5EF4-FFF2-40B4-BE49-F238E27FC236}">
                <a16:creationId xmlns:a16="http://schemas.microsoft.com/office/drawing/2014/main" id="{3A116A4A-562E-5A03-D3C0-AF30BEB5F0FA}"/>
              </a:ext>
            </a:extLst>
          </p:cNvPr>
          <p:cNvPicPr>
            <a:picLocks noChangeAspect="1"/>
          </p:cNvPicPr>
          <p:nvPr/>
        </p:nvPicPr>
        <p:blipFill>
          <a:blip r:embed="rId4"/>
          <a:stretch>
            <a:fillRect/>
          </a:stretch>
        </p:blipFill>
        <p:spPr>
          <a:xfrm>
            <a:off x="11670000" y="6410520"/>
            <a:ext cx="288000" cy="213480"/>
          </a:xfrm>
          <a:prstGeom prst="rect">
            <a:avLst/>
          </a:prstGeom>
        </p:spPr>
      </p:pic>
      <p:sp>
        <p:nvSpPr>
          <p:cNvPr id="2" name="Text Placeholder 8">
            <a:extLst>
              <a:ext uri="{FF2B5EF4-FFF2-40B4-BE49-F238E27FC236}">
                <a16:creationId xmlns:a16="http://schemas.microsoft.com/office/drawing/2014/main" id="{B5AD4C2A-A466-24B4-0917-F0533508F469}"/>
              </a:ext>
            </a:extLst>
          </p:cNvPr>
          <p:cNvSpPr txBox="1">
            <a:spLocks/>
          </p:cNvSpPr>
          <p:nvPr/>
        </p:nvSpPr>
        <p:spPr bwMode="gray">
          <a:xfrm>
            <a:off x="534027" y="1234440"/>
            <a:ext cx="11135973" cy="5010912"/>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ct val="107000"/>
              </a:lnSpc>
              <a:spcAft>
                <a:spcPts val="800"/>
              </a:spcAft>
            </a:pP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Integration Issues: </a:t>
            </a:r>
            <a:r>
              <a:rPr lang="en-US" sz="1800" dirty="0">
                <a:solidFill>
                  <a:schemeClr val="tx1"/>
                </a:solidFill>
                <a:latin typeface="Calibri" panose="020F0502020204030204" pitchFamily="34" charset="0"/>
                <a:cs typeface="Calibri" panose="020F0502020204030204" pitchFamily="34" charset="0"/>
              </a:rPr>
              <a:t>Conduct pre-implementation testing and engage Adobe-certified experts to address technical challenges.</a:t>
            </a:r>
            <a:endParaRPr lang="en-IN" sz="1800" dirty="0">
              <a:solidFill>
                <a:schemeClr val="tx1"/>
              </a:solidFill>
              <a:latin typeface="Calibri" panose="020F0502020204030204" pitchFamily="34" charset="0"/>
              <a:cs typeface="Calibri" panose="020F0502020204030204" pitchFamily="34" charset="0"/>
            </a:endParaRPr>
          </a:p>
          <a:p>
            <a:pPr>
              <a:lnSpc>
                <a:spcPct val="107000"/>
              </a:lnSpc>
              <a:spcAft>
                <a:spcPts val="800"/>
              </a:spcAft>
            </a:pPr>
            <a:r>
              <a:rPr lang="en-IN" sz="1800" b="1" dirty="0">
                <a:solidFill>
                  <a:schemeClr val="tx1"/>
                </a:solidFill>
                <a:latin typeface="Calibri" panose="020F0502020204030204" pitchFamily="34" charset="0"/>
                <a:cs typeface="Calibri" panose="020F0502020204030204" pitchFamily="34" charset="0"/>
              </a:rPr>
              <a:t>	Data Privacy and Compliance: </a:t>
            </a:r>
            <a:r>
              <a:rPr lang="en-US" sz="1800" dirty="0">
                <a:solidFill>
                  <a:schemeClr val="tx1"/>
                </a:solidFill>
                <a:latin typeface="Calibri" panose="020F0502020204030204" pitchFamily="34" charset="0"/>
                <a:cs typeface="Calibri" panose="020F0502020204030204" pitchFamily="34" charset="0"/>
              </a:rPr>
              <a:t>Regularly audit data practices and implement clear user consent mechanisms.</a:t>
            </a:r>
          </a:p>
          <a:p>
            <a:pPr>
              <a:lnSpc>
                <a:spcPct val="107000"/>
              </a:lnSpc>
              <a:spcAft>
                <a:spcPts val="800"/>
              </a:spcAft>
            </a:pPr>
            <a:r>
              <a:rPr lang="en-US"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User Adoption:</a:t>
            </a:r>
            <a:r>
              <a:rPr lang="en-US" sz="1800" dirty="0">
                <a:solidFill>
                  <a:schemeClr val="tx1"/>
                </a:solidFill>
                <a:latin typeface="Calibri" panose="020F0502020204030204" pitchFamily="34" charset="0"/>
                <a:cs typeface="Calibri" panose="020F0502020204030204" pitchFamily="34" charset="0"/>
              </a:rPr>
              <a:t> Provide training, gather user feedback, and adjust as needed to enhance the personalization experience.</a:t>
            </a:r>
          </a:p>
          <a:p>
            <a:pPr>
              <a:lnSpc>
                <a:spcPct val="107000"/>
              </a:lnSpc>
              <a:spcAft>
                <a:spcPts val="800"/>
              </a:spcAft>
            </a:pPr>
            <a:r>
              <a:rPr lang="en-US" sz="1800" b="1" dirty="0">
                <a:solidFill>
                  <a:schemeClr val="tx1"/>
                </a:solidFill>
                <a:latin typeface="Calibri" panose="020F0502020204030204" pitchFamily="34" charset="0"/>
                <a:cs typeface="Calibri" panose="020F0502020204030204" pitchFamily="34" charset="0"/>
              </a:rPr>
              <a:t>	Performance Impact: </a:t>
            </a:r>
            <a:r>
              <a:rPr lang="en-US" sz="1800" dirty="0">
                <a:solidFill>
                  <a:schemeClr val="tx1"/>
                </a:solidFill>
                <a:latin typeface="Calibri" panose="020F0502020204030204" pitchFamily="34" charset="0"/>
                <a:cs typeface="Calibri" panose="020F0502020204030204" pitchFamily="34" charset="0"/>
              </a:rPr>
              <a:t>Optimize performance through caching, CDNs, and efficient coding; monitor and adjust as needed.</a:t>
            </a:r>
          </a:p>
          <a:p>
            <a:pPr>
              <a:lnSpc>
                <a:spcPct val="107000"/>
              </a:lnSpc>
              <a:spcAft>
                <a:spcPts val="800"/>
              </a:spcAft>
            </a:pPr>
            <a:r>
              <a:rPr lang="en-US"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Quality Assurance:</a:t>
            </a:r>
            <a:r>
              <a:rPr lang="en-US" sz="1800" dirty="0">
                <a:solidFill>
                  <a:schemeClr val="tx1"/>
                </a:solidFill>
                <a:latin typeface="Calibri" panose="020F0502020204030204" pitchFamily="34" charset="0"/>
                <a:cs typeface="Calibri" panose="020F0502020204030204" pitchFamily="34" charset="0"/>
              </a:rPr>
              <a:t> Implement comprehensive testing and involve real users in testing to ensure content accuracy and relevance.</a:t>
            </a:r>
            <a:endParaRPr lang="en-IN" sz="1800" dirty="0">
              <a:solidFill>
                <a:schemeClr val="tx1"/>
              </a:solidFill>
              <a:latin typeface="Calibri" panose="020F0502020204030204" pitchFamily="34" charset="0"/>
              <a:cs typeface="Calibri" panose="020F0502020204030204" pitchFamily="34" charset="0"/>
            </a:endParaRPr>
          </a:p>
          <a:p>
            <a:pPr>
              <a:lnSpc>
                <a:spcPct val="107000"/>
              </a:lnSpc>
              <a:spcAft>
                <a:spcPts val="800"/>
              </a:spcAft>
            </a:pPr>
            <a:r>
              <a:rPr lang="en-IN" sz="1800" dirty="0">
                <a:solidFill>
                  <a:schemeClr val="tx1"/>
                </a:solidFill>
                <a:latin typeface="Calibri" panose="020F0502020204030204" pitchFamily="34" charset="0"/>
                <a:cs typeface="Calibri" panose="020F0502020204030204" pitchFamily="34" charset="0"/>
              </a:rPr>
              <a:t> 	</a:t>
            </a:r>
            <a:endParaRPr lang="en-US" dirty="0">
              <a:solidFill>
                <a:schemeClr val="tx1"/>
              </a:solidFill>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37ACEC54-D367-303E-D904-B9011DC0C2C2}"/>
              </a:ext>
            </a:extLst>
          </p:cNvPr>
          <p:cNvSpPr txBox="1"/>
          <p:nvPr/>
        </p:nvSpPr>
        <p:spPr>
          <a:xfrm>
            <a:off x="493708" y="6458910"/>
            <a:ext cx="2661920" cy="330180"/>
          </a:xfrm>
          <a:custGeom>
            <a:avLst/>
            <a:gdLst>
              <a:gd name="connsiteX0" fmla="*/ 0 w 2661920"/>
              <a:gd name="connsiteY0" fmla="*/ 0 h 523220"/>
              <a:gd name="connsiteX1" fmla="*/ 2661920 w 2661920"/>
              <a:gd name="connsiteY1" fmla="*/ 0 h 523220"/>
              <a:gd name="connsiteX2" fmla="*/ 2661920 w 2661920"/>
              <a:gd name="connsiteY2" fmla="*/ 523220 h 523220"/>
              <a:gd name="connsiteX3" fmla="*/ 0 w 2661920"/>
              <a:gd name="connsiteY3" fmla="*/ 523220 h 523220"/>
              <a:gd name="connsiteX4" fmla="*/ 0 w 2661920"/>
              <a:gd name="connsiteY4" fmla="*/ 0 h 523220"/>
              <a:gd name="connsiteX0" fmla="*/ 0 w 2661920"/>
              <a:gd name="connsiteY0" fmla="*/ 0 h 523220"/>
              <a:gd name="connsiteX1" fmla="*/ 2661920 w 2661920"/>
              <a:gd name="connsiteY1" fmla="*/ 0 h 523220"/>
              <a:gd name="connsiteX2" fmla="*/ 2611120 w 2661920"/>
              <a:gd name="connsiteY2" fmla="*/ 330180 h 523220"/>
              <a:gd name="connsiteX3" fmla="*/ 0 w 2661920"/>
              <a:gd name="connsiteY3" fmla="*/ 523220 h 523220"/>
              <a:gd name="connsiteX4" fmla="*/ 0 w 2661920"/>
              <a:gd name="connsiteY4" fmla="*/ 0 h 523220"/>
              <a:gd name="connsiteX0" fmla="*/ 0 w 2661920"/>
              <a:gd name="connsiteY0" fmla="*/ 0 h 330180"/>
              <a:gd name="connsiteX1" fmla="*/ 2661920 w 2661920"/>
              <a:gd name="connsiteY1" fmla="*/ 0 h 330180"/>
              <a:gd name="connsiteX2" fmla="*/ 2611120 w 2661920"/>
              <a:gd name="connsiteY2" fmla="*/ 330180 h 330180"/>
              <a:gd name="connsiteX3" fmla="*/ 20320 w 2661920"/>
              <a:gd name="connsiteY3" fmla="*/ 330180 h 330180"/>
              <a:gd name="connsiteX4" fmla="*/ 0 w 2661920"/>
              <a:gd name="connsiteY4" fmla="*/ 0 h 33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920" h="330180">
                <a:moveTo>
                  <a:pt x="0" y="0"/>
                </a:moveTo>
                <a:lnTo>
                  <a:pt x="2661920" y="0"/>
                </a:lnTo>
                <a:lnTo>
                  <a:pt x="2611120" y="330180"/>
                </a:lnTo>
                <a:lnTo>
                  <a:pt x="20320" y="330180"/>
                </a:lnTo>
                <a:lnTo>
                  <a:pt x="0" y="0"/>
                </a:lnTo>
                <a:close/>
              </a:path>
            </a:pathLst>
          </a:custGeom>
          <a:solidFill>
            <a:schemeClr val="bg2"/>
          </a:solidFill>
        </p:spPr>
        <p:txBody>
          <a:bodyPr wrap="square" rtlCol="0">
            <a:spAutoFit/>
          </a:bodyPr>
          <a:lstStyle/>
          <a:p>
            <a:r>
              <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Copyright Mindsprint 2024</a:t>
            </a:r>
          </a:p>
          <a:p>
            <a:endParaRPr lang="en-IN" sz="1400" dirty="0" err="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5034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7CD856F-1A21-A482-5599-EF9762407B4B}"/>
              </a:ext>
            </a:extLst>
          </p:cNvPr>
          <p:cNvSpPr txBox="1"/>
          <p:nvPr/>
        </p:nvSpPr>
        <p:spPr>
          <a:xfrm>
            <a:off x="5113867" y="-1456267"/>
            <a:ext cx="184731" cy="369332"/>
          </a:xfrm>
          <a:prstGeom prst="rect">
            <a:avLst/>
          </a:prstGeom>
          <a:noFill/>
        </p:spPr>
        <p:txBody>
          <a:bodyPr wrap="none" rtlCol="0">
            <a:spAutoFit/>
          </a:bodyPr>
          <a:lstStyle/>
          <a:p>
            <a:endParaRPr lang="en-US" dirty="0" err="1">
              <a:latin typeface="SwissReSans" pitchFamily="34" charset="0"/>
            </a:endParaRPr>
          </a:p>
        </p:txBody>
      </p:sp>
      <p:sp>
        <p:nvSpPr>
          <p:cNvPr id="3" name="TextBox 2">
            <a:extLst>
              <a:ext uri="{FF2B5EF4-FFF2-40B4-BE49-F238E27FC236}">
                <a16:creationId xmlns:a16="http://schemas.microsoft.com/office/drawing/2014/main" id="{888CB9B7-1D5F-C9CE-833F-FC17A349E005}"/>
              </a:ext>
            </a:extLst>
          </p:cNvPr>
          <p:cNvSpPr txBox="1"/>
          <p:nvPr/>
        </p:nvSpPr>
        <p:spPr>
          <a:xfrm>
            <a:off x="10058400" y="-2743200"/>
            <a:ext cx="184731" cy="369332"/>
          </a:xfrm>
          <a:prstGeom prst="rect">
            <a:avLst/>
          </a:prstGeom>
          <a:noFill/>
        </p:spPr>
        <p:txBody>
          <a:bodyPr wrap="none" rtlCol="0">
            <a:spAutoFit/>
          </a:bodyPr>
          <a:lstStyle/>
          <a:p>
            <a:endParaRPr lang="en-US" dirty="0" err="1">
              <a:latin typeface="SwissReSans" pitchFamily="34" charset="0"/>
            </a:endParaRPr>
          </a:p>
        </p:txBody>
      </p:sp>
      <p:pic>
        <p:nvPicPr>
          <p:cNvPr id="4" name="Picture 3" descr="Two people looking at a computer&#10;&#10;Description automatically generated">
            <a:extLst>
              <a:ext uri="{FF2B5EF4-FFF2-40B4-BE49-F238E27FC236}">
                <a16:creationId xmlns:a16="http://schemas.microsoft.com/office/drawing/2014/main" id="{2A541696-F16F-F5F9-DD73-F6B2239FBB82}"/>
              </a:ext>
            </a:extLst>
          </p:cNvPr>
          <p:cNvPicPr>
            <a:picLocks noChangeAspect="1"/>
          </p:cNvPicPr>
          <p:nvPr/>
        </p:nvPicPr>
        <p:blipFill rotWithShape="1">
          <a:blip r:embed="rId3"/>
          <a:srcRect l="29096" t="-468" r="13216" b="1"/>
          <a:stretch/>
        </p:blipFill>
        <p:spPr>
          <a:xfrm>
            <a:off x="6636000" y="501922"/>
            <a:ext cx="5031460" cy="5847474"/>
          </a:xfrm>
          <a:prstGeom prst="rect">
            <a:avLst/>
          </a:prstGeom>
        </p:spPr>
      </p:pic>
      <p:sp>
        <p:nvSpPr>
          <p:cNvPr id="2" name="Text Placeholder 8">
            <a:extLst>
              <a:ext uri="{FF2B5EF4-FFF2-40B4-BE49-F238E27FC236}">
                <a16:creationId xmlns:a16="http://schemas.microsoft.com/office/drawing/2014/main" id="{527C3DF9-4932-A80E-456B-C664E06AF8AF}"/>
              </a:ext>
            </a:extLst>
          </p:cNvPr>
          <p:cNvSpPr txBox="1">
            <a:spLocks/>
          </p:cNvSpPr>
          <p:nvPr/>
        </p:nvSpPr>
        <p:spPr bwMode="gray">
          <a:xfrm>
            <a:off x="397502" y="501922"/>
            <a:ext cx="5516253" cy="686798"/>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4000"/>
              </a:lnSpc>
            </a:pPr>
            <a:r>
              <a:rPr lang="en-HK" sz="3400" b="1" dirty="0">
                <a:solidFill>
                  <a:srgbClr val="000000"/>
                </a:solidFill>
                <a:effectLst/>
                <a:latin typeface="Segoe UI Semibold" panose="020B0502040204020203" pitchFamily="34" charset="0"/>
              </a:rPr>
              <a:t>Introduction</a:t>
            </a:r>
          </a:p>
        </p:txBody>
      </p:sp>
      <p:pic>
        <p:nvPicPr>
          <p:cNvPr id="13" name="Picture 12" descr="Icon&#10;&#10;Description automatically generated">
            <a:extLst>
              <a:ext uri="{FF2B5EF4-FFF2-40B4-BE49-F238E27FC236}">
                <a16:creationId xmlns:a16="http://schemas.microsoft.com/office/drawing/2014/main" id="{E36B28A5-776F-8A55-07FB-01914E4473C2}"/>
              </a:ext>
            </a:extLst>
          </p:cNvPr>
          <p:cNvPicPr>
            <a:picLocks noChangeAspect="1"/>
          </p:cNvPicPr>
          <p:nvPr/>
        </p:nvPicPr>
        <p:blipFill>
          <a:blip r:embed="rId4"/>
          <a:stretch>
            <a:fillRect/>
          </a:stretch>
        </p:blipFill>
        <p:spPr>
          <a:xfrm>
            <a:off x="11670000" y="6410520"/>
            <a:ext cx="288000" cy="213480"/>
          </a:xfrm>
          <a:prstGeom prst="rect">
            <a:avLst/>
          </a:prstGeom>
        </p:spPr>
      </p:pic>
      <p:sp>
        <p:nvSpPr>
          <p:cNvPr id="5" name="Text Placeholder 8">
            <a:extLst>
              <a:ext uri="{FF2B5EF4-FFF2-40B4-BE49-F238E27FC236}">
                <a16:creationId xmlns:a16="http://schemas.microsoft.com/office/drawing/2014/main" id="{A46A1FB2-741E-AC5A-77E9-195E3F4498ED}"/>
              </a:ext>
            </a:extLst>
          </p:cNvPr>
          <p:cNvSpPr txBox="1">
            <a:spLocks/>
          </p:cNvSpPr>
          <p:nvPr/>
        </p:nvSpPr>
        <p:spPr bwMode="gray">
          <a:xfrm>
            <a:off x="397502" y="1261872"/>
            <a:ext cx="6076573" cy="4864608"/>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1980"/>
              </a:lnSpc>
            </a:pPr>
            <a:r>
              <a:rPr lang="en-US" sz="2000" dirty="0">
                <a:solidFill>
                  <a:srgbClr val="000000"/>
                </a:solidFill>
                <a:effectLst/>
                <a:latin typeface="Calibri" panose="020F0502020204030204" pitchFamily="34" charset="0"/>
                <a:cs typeface="Calibri" panose="020F0502020204030204" pitchFamily="34" charset="0"/>
              </a:rPr>
              <a:t>Team Name: </a:t>
            </a:r>
            <a:r>
              <a:rPr lang="en-US" sz="2000" dirty="0">
                <a:solidFill>
                  <a:srgbClr val="000000"/>
                </a:solidFill>
                <a:latin typeface="Calibri" panose="020F0502020204030204" pitchFamily="34" charset="0"/>
                <a:cs typeface="Calibri" panose="020F0502020204030204" pitchFamily="34" charset="0"/>
              </a:rPr>
              <a:t> </a:t>
            </a:r>
            <a:r>
              <a:rPr lang="en-US" sz="2000" b="1" dirty="0" err="1">
                <a:solidFill>
                  <a:srgbClr val="000000"/>
                </a:solidFill>
                <a:latin typeface="Calibri" panose="020F0502020204030204" pitchFamily="34" charset="0"/>
                <a:cs typeface="Calibri" panose="020F0502020204030204" pitchFamily="34" charset="0"/>
              </a:rPr>
              <a:t>CustomXperts</a:t>
            </a:r>
            <a:endParaRPr lang="en-US" sz="2000" b="1" dirty="0">
              <a:solidFill>
                <a:srgbClr val="000000"/>
              </a:solidFill>
              <a:latin typeface="Calibri" panose="020F0502020204030204" pitchFamily="34" charset="0"/>
              <a:cs typeface="Calibri" panose="020F0502020204030204" pitchFamily="34" charset="0"/>
            </a:endParaRPr>
          </a:p>
          <a:p>
            <a:pPr>
              <a:lnSpc>
                <a:spcPts val="1980"/>
              </a:lnSpc>
            </a:pPr>
            <a:r>
              <a:rPr lang="en-US" sz="2000" dirty="0">
                <a:solidFill>
                  <a:srgbClr val="000000"/>
                </a:solidFill>
                <a:effectLst/>
                <a:latin typeface="Calibri" panose="020F0502020204030204" pitchFamily="34" charset="0"/>
                <a:cs typeface="Calibri" panose="020F0502020204030204" pitchFamily="34" charset="0"/>
              </a:rPr>
              <a:t>Mentor:</a:t>
            </a:r>
            <a:br>
              <a:rPr lang="en-US" sz="2000" dirty="0">
                <a:solidFill>
                  <a:srgbClr val="000000"/>
                </a:solidFill>
                <a:effectLst/>
                <a:latin typeface="Calibri" panose="020F0502020204030204" pitchFamily="34" charset="0"/>
                <a:cs typeface="Calibri" panose="020F0502020204030204" pitchFamily="34" charset="0"/>
              </a:rPr>
            </a:br>
            <a:br>
              <a:rPr lang="en-US" sz="2000" dirty="0">
                <a:solidFill>
                  <a:srgbClr val="000000"/>
                </a:solidFill>
                <a:effectLst/>
                <a:latin typeface="Calibri" panose="020F0502020204030204" pitchFamily="34" charset="0"/>
                <a:cs typeface="Calibri" panose="020F0502020204030204" pitchFamily="34" charset="0"/>
              </a:rPr>
            </a:br>
            <a:r>
              <a:rPr lang="en-US" sz="2000" dirty="0">
                <a:solidFill>
                  <a:srgbClr val="000000"/>
                </a:solidFill>
                <a:effectLst/>
                <a:latin typeface="Calibri" panose="020F0502020204030204" pitchFamily="34" charset="0"/>
                <a:cs typeface="Calibri" panose="020F0502020204030204" pitchFamily="34" charset="0"/>
                <a:sym typeface="Wingdings" panose="05000000000000000000" pitchFamily="2" charset="2"/>
              </a:rPr>
              <a:t> </a:t>
            </a:r>
            <a:r>
              <a:rPr lang="en-US" sz="2000" b="1" dirty="0">
                <a:solidFill>
                  <a:srgbClr val="000000"/>
                </a:solidFill>
                <a:latin typeface="Calibri" panose="020F0502020204030204" pitchFamily="34" charset="0"/>
                <a:cs typeface="Calibri" panose="020F0502020204030204" pitchFamily="34" charset="0"/>
              </a:rPr>
              <a:t>Arumugam Narasimman</a:t>
            </a:r>
            <a:endParaRPr lang="en-US" sz="2000" b="1" dirty="0">
              <a:solidFill>
                <a:srgbClr val="000000"/>
              </a:solidFill>
              <a:effectLst/>
              <a:latin typeface="Calibri" panose="020F0502020204030204" pitchFamily="34" charset="0"/>
              <a:cs typeface="Calibri" panose="020F0502020204030204" pitchFamily="34" charset="0"/>
            </a:endParaRPr>
          </a:p>
          <a:p>
            <a:pPr>
              <a:lnSpc>
                <a:spcPts val="1980"/>
              </a:lnSpc>
            </a:pPr>
            <a:r>
              <a:rPr lang="en-US" sz="2000" dirty="0">
                <a:solidFill>
                  <a:srgbClr val="000000"/>
                </a:solidFill>
                <a:effectLst/>
                <a:latin typeface="Calibri" panose="020F0502020204030204" pitchFamily="34" charset="0"/>
                <a:cs typeface="Calibri" panose="020F0502020204030204" pitchFamily="34" charset="0"/>
              </a:rPr>
              <a:t>Team Members: </a:t>
            </a:r>
            <a:br>
              <a:rPr lang="en-US" sz="2000" dirty="0">
                <a:solidFill>
                  <a:srgbClr val="000000"/>
                </a:solidFill>
                <a:effectLst/>
                <a:latin typeface="Calibri" panose="020F0502020204030204" pitchFamily="34" charset="0"/>
                <a:cs typeface="Calibri" panose="020F0502020204030204" pitchFamily="34" charset="0"/>
              </a:rPr>
            </a:br>
            <a:br>
              <a:rPr lang="en-US" sz="2000" dirty="0">
                <a:solidFill>
                  <a:srgbClr val="000000"/>
                </a:solidFill>
                <a:effectLst/>
                <a:latin typeface="Calibri" panose="020F0502020204030204" pitchFamily="34" charset="0"/>
                <a:cs typeface="Calibri" panose="020F0502020204030204" pitchFamily="34" charset="0"/>
              </a:rPr>
            </a:br>
            <a:r>
              <a:rPr lang="en-US" sz="2000" dirty="0">
                <a:solidFill>
                  <a:srgbClr val="000000"/>
                </a:solidFill>
                <a:effectLst/>
                <a:latin typeface="Calibri" panose="020F0502020204030204" pitchFamily="34" charset="0"/>
                <a:cs typeface="Calibri" panose="020F0502020204030204" pitchFamily="34" charset="0"/>
                <a:sym typeface="Wingdings" panose="05000000000000000000" pitchFamily="2" charset="2"/>
              </a:rPr>
              <a:t> </a:t>
            </a:r>
            <a:r>
              <a:rPr lang="en-US" sz="2000" b="1" dirty="0">
                <a:solidFill>
                  <a:srgbClr val="000000"/>
                </a:solidFill>
                <a:latin typeface="Calibri" panose="020F0502020204030204" pitchFamily="34" charset="0"/>
                <a:cs typeface="Calibri" panose="020F0502020204030204" pitchFamily="34" charset="0"/>
              </a:rPr>
              <a:t>Anbalagan</a:t>
            </a:r>
            <a:br>
              <a:rPr lang="en-US" sz="2000" b="1" dirty="0">
                <a:solidFill>
                  <a:srgbClr val="000000"/>
                </a:solidFill>
                <a:latin typeface="Calibri" panose="020F0502020204030204" pitchFamily="34" charset="0"/>
                <a:cs typeface="Calibri" panose="020F0502020204030204" pitchFamily="34" charset="0"/>
              </a:rPr>
            </a:br>
            <a:r>
              <a:rPr lang="en-US" sz="2000" b="1" dirty="0">
                <a:solidFill>
                  <a:srgbClr val="000000"/>
                </a:solidFill>
                <a:latin typeface="Calibri" panose="020F0502020204030204" pitchFamily="34" charset="0"/>
                <a:cs typeface="Calibri" panose="020F0502020204030204" pitchFamily="34" charset="0"/>
                <a:sym typeface="Wingdings" panose="05000000000000000000" pitchFamily="2" charset="2"/>
              </a:rPr>
              <a:t> </a:t>
            </a:r>
            <a:r>
              <a:rPr lang="en-US" sz="2000" b="1" dirty="0">
                <a:solidFill>
                  <a:srgbClr val="000000"/>
                </a:solidFill>
                <a:latin typeface="Calibri" panose="020F0502020204030204" pitchFamily="34" charset="0"/>
                <a:cs typeface="Calibri" panose="020F0502020204030204" pitchFamily="34" charset="0"/>
              </a:rPr>
              <a:t>Radhika</a:t>
            </a:r>
            <a:br>
              <a:rPr lang="en-US" sz="2000" b="1" dirty="0">
                <a:solidFill>
                  <a:srgbClr val="000000"/>
                </a:solidFill>
                <a:latin typeface="Calibri" panose="020F0502020204030204" pitchFamily="34" charset="0"/>
                <a:cs typeface="Calibri" panose="020F0502020204030204" pitchFamily="34" charset="0"/>
              </a:rPr>
            </a:br>
            <a:r>
              <a:rPr lang="en-US" sz="2000" b="1" dirty="0">
                <a:solidFill>
                  <a:srgbClr val="000000"/>
                </a:solidFill>
                <a:latin typeface="Calibri" panose="020F0502020204030204" pitchFamily="34" charset="0"/>
                <a:cs typeface="Calibri" panose="020F0502020204030204" pitchFamily="34" charset="0"/>
                <a:sym typeface="Wingdings" panose="05000000000000000000" pitchFamily="2" charset="2"/>
              </a:rPr>
              <a:t> </a:t>
            </a:r>
            <a:r>
              <a:rPr lang="en-US" sz="2000" b="1" dirty="0">
                <a:solidFill>
                  <a:srgbClr val="000000"/>
                </a:solidFill>
                <a:latin typeface="Calibri" panose="020F0502020204030204" pitchFamily="34" charset="0"/>
                <a:cs typeface="Calibri" panose="020F0502020204030204" pitchFamily="34" charset="0"/>
              </a:rPr>
              <a:t>Ranjith</a:t>
            </a:r>
            <a:br>
              <a:rPr lang="en-US" sz="2000" b="1" dirty="0">
                <a:solidFill>
                  <a:srgbClr val="000000"/>
                </a:solidFill>
                <a:latin typeface="Calibri" panose="020F0502020204030204" pitchFamily="34" charset="0"/>
                <a:cs typeface="Calibri" panose="020F0502020204030204" pitchFamily="34" charset="0"/>
              </a:rPr>
            </a:br>
            <a:r>
              <a:rPr lang="en-US" sz="2000" b="1" dirty="0">
                <a:solidFill>
                  <a:srgbClr val="000000"/>
                </a:solidFill>
                <a:latin typeface="Calibri" panose="020F0502020204030204" pitchFamily="34" charset="0"/>
                <a:cs typeface="Calibri" panose="020F0502020204030204" pitchFamily="34" charset="0"/>
                <a:sym typeface="Wingdings" panose="05000000000000000000" pitchFamily="2" charset="2"/>
              </a:rPr>
              <a:t> </a:t>
            </a:r>
            <a:r>
              <a:rPr lang="en-US" sz="2000" b="1" dirty="0">
                <a:solidFill>
                  <a:srgbClr val="000000"/>
                </a:solidFill>
                <a:latin typeface="Calibri" panose="020F0502020204030204" pitchFamily="34" charset="0"/>
                <a:cs typeface="Calibri" panose="020F0502020204030204" pitchFamily="34" charset="0"/>
              </a:rPr>
              <a:t>Hariesh </a:t>
            </a:r>
            <a:br>
              <a:rPr lang="en-US" sz="2000" b="1" dirty="0">
                <a:solidFill>
                  <a:srgbClr val="000000"/>
                </a:solidFill>
                <a:latin typeface="Calibri" panose="020F0502020204030204" pitchFamily="34" charset="0"/>
                <a:cs typeface="Calibri" panose="020F0502020204030204" pitchFamily="34" charset="0"/>
              </a:rPr>
            </a:br>
            <a:r>
              <a:rPr lang="en-US" sz="2000" b="1" dirty="0">
                <a:solidFill>
                  <a:srgbClr val="000000"/>
                </a:solidFill>
                <a:latin typeface="Calibri" panose="020F0502020204030204" pitchFamily="34" charset="0"/>
                <a:cs typeface="Calibri" panose="020F0502020204030204" pitchFamily="34" charset="0"/>
                <a:sym typeface="Wingdings" panose="05000000000000000000" pitchFamily="2" charset="2"/>
              </a:rPr>
              <a:t> </a:t>
            </a:r>
            <a:r>
              <a:rPr lang="en-US" sz="2000" b="1" dirty="0">
                <a:solidFill>
                  <a:srgbClr val="000000"/>
                </a:solidFill>
                <a:latin typeface="Calibri" panose="020F0502020204030204" pitchFamily="34" charset="0"/>
                <a:cs typeface="Calibri" panose="020F0502020204030204" pitchFamily="34" charset="0"/>
              </a:rPr>
              <a:t>Priyanka</a:t>
            </a:r>
            <a:endParaRPr lang="en-US" sz="2000" b="1" dirty="0">
              <a:solidFill>
                <a:srgbClr val="000000"/>
              </a:solidFill>
              <a:effectLst/>
              <a:latin typeface="Calibri" panose="020F0502020204030204" pitchFamily="34" charset="0"/>
              <a:cs typeface="Calibri" panose="020F0502020204030204" pitchFamily="34" charset="0"/>
            </a:endParaRPr>
          </a:p>
          <a:p>
            <a:pPr>
              <a:lnSpc>
                <a:spcPts val="1980"/>
              </a:lnSpc>
            </a:pPr>
            <a:r>
              <a:rPr lang="en-US" sz="2000" dirty="0">
                <a:solidFill>
                  <a:srgbClr val="000000"/>
                </a:solidFill>
                <a:effectLst/>
                <a:latin typeface="Calibri" panose="020F0502020204030204" pitchFamily="34" charset="0"/>
                <a:cs typeface="Calibri" panose="020F0502020204030204" pitchFamily="34" charset="0"/>
              </a:rPr>
              <a:t>Project Title: </a:t>
            </a:r>
            <a:br>
              <a:rPr lang="en-US" sz="2000" dirty="0">
                <a:solidFill>
                  <a:srgbClr val="000000"/>
                </a:solidFill>
                <a:effectLst/>
                <a:latin typeface="Calibri" panose="020F0502020204030204" pitchFamily="34" charset="0"/>
                <a:cs typeface="Calibri" panose="020F0502020204030204" pitchFamily="34" charset="0"/>
              </a:rPr>
            </a:br>
            <a:br>
              <a:rPr lang="en-US" sz="2000" dirty="0">
                <a:solidFill>
                  <a:srgbClr val="000000"/>
                </a:solidFill>
                <a:effectLst/>
                <a:latin typeface="Calibri" panose="020F0502020204030204" pitchFamily="34" charset="0"/>
                <a:cs typeface="Calibri" panose="020F0502020204030204" pitchFamily="34" charset="0"/>
              </a:rPr>
            </a:br>
            <a:r>
              <a:rPr lang="en-US" sz="2000" dirty="0">
                <a:solidFill>
                  <a:srgbClr val="000000"/>
                </a:solidFill>
                <a:effectLst/>
                <a:latin typeface="Calibri" panose="020F0502020204030204" pitchFamily="34" charset="0"/>
                <a:cs typeface="Calibri" panose="020F0502020204030204" pitchFamily="34" charset="0"/>
              </a:rPr>
              <a:t>“</a:t>
            </a:r>
            <a:r>
              <a:rPr lang="en-US" sz="2000" b="1" dirty="0">
                <a:solidFill>
                  <a:srgbClr val="000000"/>
                </a:solidFill>
                <a:effectLst/>
                <a:latin typeface="Calibri" panose="020F0502020204030204" pitchFamily="34" charset="0"/>
                <a:cs typeface="Calibri" panose="020F0502020204030204" pitchFamily="34" charset="0"/>
              </a:rPr>
              <a:t>Hyper-Personalized Customer Engagement with Adobe Analytics &amp; Adobe Target”</a:t>
            </a:r>
            <a:endParaRPr lang="en-GB" sz="2000" b="1" dirty="0">
              <a:solidFill>
                <a:srgbClr val="00000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47C47C6-7724-EA4C-143D-ECF60C04D5E3}"/>
              </a:ext>
            </a:extLst>
          </p:cNvPr>
          <p:cNvSpPr txBox="1"/>
          <p:nvPr/>
        </p:nvSpPr>
        <p:spPr>
          <a:xfrm>
            <a:off x="493708" y="6458910"/>
            <a:ext cx="2661920" cy="330180"/>
          </a:xfrm>
          <a:custGeom>
            <a:avLst/>
            <a:gdLst>
              <a:gd name="connsiteX0" fmla="*/ 0 w 2661920"/>
              <a:gd name="connsiteY0" fmla="*/ 0 h 523220"/>
              <a:gd name="connsiteX1" fmla="*/ 2661920 w 2661920"/>
              <a:gd name="connsiteY1" fmla="*/ 0 h 523220"/>
              <a:gd name="connsiteX2" fmla="*/ 2661920 w 2661920"/>
              <a:gd name="connsiteY2" fmla="*/ 523220 h 523220"/>
              <a:gd name="connsiteX3" fmla="*/ 0 w 2661920"/>
              <a:gd name="connsiteY3" fmla="*/ 523220 h 523220"/>
              <a:gd name="connsiteX4" fmla="*/ 0 w 2661920"/>
              <a:gd name="connsiteY4" fmla="*/ 0 h 523220"/>
              <a:gd name="connsiteX0" fmla="*/ 0 w 2661920"/>
              <a:gd name="connsiteY0" fmla="*/ 0 h 523220"/>
              <a:gd name="connsiteX1" fmla="*/ 2661920 w 2661920"/>
              <a:gd name="connsiteY1" fmla="*/ 0 h 523220"/>
              <a:gd name="connsiteX2" fmla="*/ 2611120 w 2661920"/>
              <a:gd name="connsiteY2" fmla="*/ 330180 h 523220"/>
              <a:gd name="connsiteX3" fmla="*/ 0 w 2661920"/>
              <a:gd name="connsiteY3" fmla="*/ 523220 h 523220"/>
              <a:gd name="connsiteX4" fmla="*/ 0 w 2661920"/>
              <a:gd name="connsiteY4" fmla="*/ 0 h 523220"/>
              <a:gd name="connsiteX0" fmla="*/ 0 w 2661920"/>
              <a:gd name="connsiteY0" fmla="*/ 0 h 330180"/>
              <a:gd name="connsiteX1" fmla="*/ 2661920 w 2661920"/>
              <a:gd name="connsiteY1" fmla="*/ 0 h 330180"/>
              <a:gd name="connsiteX2" fmla="*/ 2611120 w 2661920"/>
              <a:gd name="connsiteY2" fmla="*/ 330180 h 330180"/>
              <a:gd name="connsiteX3" fmla="*/ 20320 w 2661920"/>
              <a:gd name="connsiteY3" fmla="*/ 330180 h 330180"/>
              <a:gd name="connsiteX4" fmla="*/ 0 w 2661920"/>
              <a:gd name="connsiteY4" fmla="*/ 0 h 33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920" h="330180">
                <a:moveTo>
                  <a:pt x="0" y="0"/>
                </a:moveTo>
                <a:lnTo>
                  <a:pt x="2661920" y="0"/>
                </a:lnTo>
                <a:lnTo>
                  <a:pt x="2611120" y="330180"/>
                </a:lnTo>
                <a:lnTo>
                  <a:pt x="20320" y="330180"/>
                </a:lnTo>
                <a:lnTo>
                  <a:pt x="0" y="0"/>
                </a:lnTo>
                <a:close/>
              </a:path>
            </a:pathLst>
          </a:custGeom>
          <a:solidFill>
            <a:schemeClr val="bg2"/>
          </a:solidFill>
        </p:spPr>
        <p:txBody>
          <a:bodyPr wrap="square" rtlCol="0">
            <a:spAutoFit/>
          </a:bodyPr>
          <a:lstStyle/>
          <a:p>
            <a:r>
              <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Copyright Mindsprint 2024</a:t>
            </a:r>
          </a:p>
          <a:p>
            <a:endParaRPr lang="en-IN" sz="1400" dirty="0" err="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453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7CD856F-1A21-A482-5599-EF9762407B4B}"/>
              </a:ext>
            </a:extLst>
          </p:cNvPr>
          <p:cNvSpPr txBox="1"/>
          <p:nvPr/>
        </p:nvSpPr>
        <p:spPr>
          <a:xfrm>
            <a:off x="5113867" y="-1456267"/>
            <a:ext cx="184731" cy="369332"/>
          </a:xfrm>
          <a:prstGeom prst="rect">
            <a:avLst/>
          </a:prstGeom>
          <a:noFill/>
        </p:spPr>
        <p:txBody>
          <a:bodyPr wrap="none" rtlCol="0">
            <a:spAutoFit/>
          </a:bodyPr>
          <a:lstStyle/>
          <a:p>
            <a:endParaRPr lang="en-US" dirty="0" err="1">
              <a:latin typeface="SwissReSans" pitchFamily="34" charset="0"/>
            </a:endParaRPr>
          </a:p>
        </p:txBody>
      </p:sp>
      <p:pic>
        <p:nvPicPr>
          <p:cNvPr id="15" name="Picture 14" descr="Icon&#10;&#10;Description automatically generated">
            <a:extLst>
              <a:ext uri="{FF2B5EF4-FFF2-40B4-BE49-F238E27FC236}">
                <a16:creationId xmlns:a16="http://schemas.microsoft.com/office/drawing/2014/main" id="{F3F56868-8F48-BFB4-F023-1A3A1241D88B}"/>
              </a:ext>
            </a:extLst>
          </p:cNvPr>
          <p:cNvPicPr>
            <a:picLocks noChangeAspect="1"/>
          </p:cNvPicPr>
          <p:nvPr/>
        </p:nvPicPr>
        <p:blipFill>
          <a:blip r:embed="rId3"/>
          <a:stretch>
            <a:fillRect/>
          </a:stretch>
        </p:blipFill>
        <p:spPr>
          <a:xfrm>
            <a:off x="11630023" y="6383717"/>
            <a:ext cx="288000" cy="214286"/>
          </a:xfrm>
          <a:prstGeom prst="rect">
            <a:avLst/>
          </a:prstGeom>
        </p:spPr>
      </p:pic>
      <p:sp>
        <p:nvSpPr>
          <p:cNvPr id="7" name="TextBox 6">
            <a:extLst>
              <a:ext uri="{FF2B5EF4-FFF2-40B4-BE49-F238E27FC236}">
                <a16:creationId xmlns:a16="http://schemas.microsoft.com/office/drawing/2014/main" id="{38E7C091-93A6-12DE-3363-B7DF1853B4C0}"/>
              </a:ext>
            </a:extLst>
          </p:cNvPr>
          <p:cNvSpPr txBox="1"/>
          <p:nvPr/>
        </p:nvSpPr>
        <p:spPr>
          <a:xfrm>
            <a:off x="14255262" y="3587262"/>
            <a:ext cx="184731" cy="369332"/>
          </a:xfrm>
          <a:prstGeom prst="rect">
            <a:avLst/>
          </a:prstGeom>
          <a:noFill/>
        </p:spPr>
        <p:txBody>
          <a:bodyPr wrap="none" rtlCol="0">
            <a:spAutoFit/>
          </a:bodyPr>
          <a:lstStyle/>
          <a:p>
            <a:endParaRPr lang="en-US" dirty="0" err="1">
              <a:latin typeface="SwissReSans" pitchFamily="34" charset="0"/>
            </a:endParaRPr>
          </a:p>
        </p:txBody>
      </p:sp>
      <p:sp>
        <p:nvSpPr>
          <p:cNvPr id="38" name="Text Placeholder 8">
            <a:extLst>
              <a:ext uri="{FF2B5EF4-FFF2-40B4-BE49-F238E27FC236}">
                <a16:creationId xmlns:a16="http://schemas.microsoft.com/office/drawing/2014/main" id="{06F944EC-D01C-22DF-0DAC-174B21BC3E13}"/>
              </a:ext>
            </a:extLst>
          </p:cNvPr>
          <p:cNvSpPr txBox="1">
            <a:spLocks/>
          </p:cNvSpPr>
          <p:nvPr/>
        </p:nvSpPr>
        <p:spPr bwMode="gray">
          <a:xfrm>
            <a:off x="534027" y="501922"/>
            <a:ext cx="5516253" cy="497724"/>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4000"/>
              </a:lnSpc>
            </a:pPr>
            <a:r>
              <a:rPr lang="en-HK" sz="3400" b="1" dirty="0">
                <a:solidFill>
                  <a:srgbClr val="000000"/>
                </a:solidFill>
                <a:effectLst/>
                <a:latin typeface="Segoe UI Semibold" panose="020B0502040204020203" pitchFamily="34" charset="0"/>
              </a:rPr>
              <a:t>Future Vision</a:t>
            </a:r>
          </a:p>
        </p:txBody>
      </p:sp>
      <p:pic>
        <p:nvPicPr>
          <p:cNvPr id="9" name="Picture 8" descr="A picture containing text, sign, outdoor, turn&#10;&#10;Description automatically generated">
            <a:extLst>
              <a:ext uri="{FF2B5EF4-FFF2-40B4-BE49-F238E27FC236}">
                <a16:creationId xmlns:a16="http://schemas.microsoft.com/office/drawing/2014/main" id="{3A116A4A-562E-5A03-D3C0-AF30BEB5F0FA}"/>
              </a:ext>
            </a:extLst>
          </p:cNvPr>
          <p:cNvPicPr>
            <a:picLocks noChangeAspect="1"/>
          </p:cNvPicPr>
          <p:nvPr/>
        </p:nvPicPr>
        <p:blipFill>
          <a:blip r:embed="rId4"/>
          <a:stretch>
            <a:fillRect/>
          </a:stretch>
        </p:blipFill>
        <p:spPr>
          <a:xfrm>
            <a:off x="11670000" y="6410520"/>
            <a:ext cx="288000" cy="213480"/>
          </a:xfrm>
          <a:prstGeom prst="rect">
            <a:avLst/>
          </a:prstGeom>
        </p:spPr>
      </p:pic>
      <p:sp>
        <p:nvSpPr>
          <p:cNvPr id="2" name="Text Placeholder 8">
            <a:extLst>
              <a:ext uri="{FF2B5EF4-FFF2-40B4-BE49-F238E27FC236}">
                <a16:creationId xmlns:a16="http://schemas.microsoft.com/office/drawing/2014/main" id="{749F0242-E7BC-AEE1-E3ED-CBE54AEF2D86}"/>
              </a:ext>
            </a:extLst>
          </p:cNvPr>
          <p:cNvSpPr txBox="1">
            <a:spLocks/>
          </p:cNvSpPr>
          <p:nvPr/>
        </p:nvSpPr>
        <p:spPr bwMode="gray">
          <a:xfrm>
            <a:off x="534027" y="1234440"/>
            <a:ext cx="11135973" cy="5010912"/>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1980"/>
              </a:lnSpc>
            </a:pPr>
            <a:r>
              <a:rPr lang="en-US" sz="2000" b="1" dirty="0">
                <a:solidFill>
                  <a:srgbClr val="711A31"/>
                </a:solidFill>
                <a:latin typeface="Calibri" panose="020F0502020204030204" pitchFamily="34" charset="0"/>
                <a:cs typeface="Calibri" panose="020F0502020204030204" pitchFamily="34" charset="0"/>
              </a:rPr>
              <a:t>Long-term Goals</a:t>
            </a:r>
            <a:r>
              <a:rPr lang="en-US" sz="2800" dirty="0">
                <a:solidFill>
                  <a:schemeClr val="tx1"/>
                </a:solidFill>
                <a:effectLst/>
                <a:latin typeface="Calibri" panose="020F0502020204030204" pitchFamily="34" charset="0"/>
                <a:cs typeface="Calibri" panose="020F0502020204030204" pitchFamily="34" charset="0"/>
              </a:rPr>
              <a:t> </a:t>
            </a:r>
            <a:r>
              <a:rPr lang="en-US" sz="2000" b="1" dirty="0">
                <a:solidFill>
                  <a:srgbClr val="711A31"/>
                </a:solidFill>
                <a:latin typeface="Calibri" panose="020F0502020204030204" pitchFamily="34" charset="0"/>
                <a:cs typeface="Calibri" panose="020F0502020204030204" pitchFamily="34" charset="0"/>
              </a:rPr>
              <a:t>:</a:t>
            </a:r>
          </a:p>
          <a:p>
            <a:pPr>
              <a:lnSpc>
                <a:spcPct val="150000"/>
              </a:lnSpc>
              <a:spcAft>
                <a:spcPts val="800"/>
              </a:spcAft>
            </a:pP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Enhanced Personalization Capabilities: </a:t>
            </a:r>
            <a:r>
              <a:rPr lang="en-US" sz="1800" dirty="0">
                <a:solidFill>
                  <a:schemeClr val="tx1"/>
                </a:solidFill>
                <a:latin typeface="Calibri" panose="020F0502020204030204" pitchFamily="34" charset="0"/>
                <a:cs typeface="Calibri" panose="020F0502020204030204" pitchFamily="34" charset="0"/>
              </a:rPr>
              <a:t>Incorporate advanced machine learning and predictive analytics for precise content recommendations and dynamic experiences.</a:t>
            </a:r>
            <a:br>
              <a:rPr lang="en-US" sz="1800" dirty="0">
                <a:solidFill>
                  <a:schemeClr val="tx1"/>
                </a:solidFill>
                <a:latin typeface="Calibri" panose="020F0502020204030204" pitchFamily="34" charset="0"/>
                <a:cs typeface="Calibri" panose="020F0502020204030204" pitchFamily="34" charset="0"/>
              </a:rPr>
            </a:b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Multi-Channel Integration:</a:t>
            </a:r>
            <a:r>
              <a:rPr lang="en-IN" sz="1800" dirty="0">
                <a:solidFill>
                  <a:schemeClr val="tx1"/>
                </a:solidFill>
                <a:latin typeface="Calibri" panose="020F0502020204030204" pitchFamily="34" charset="0"/>
                <a:cs typeface="Calibri" panose="020F0502020204030204" pitchFamily="34" charset="0"/>
              </a:rPr>
              <a:t> </a:t>
            </a:r>
            <a:r>
              <a:rPr lang="en-US" sz="1800" dirty="0">
                <a:solidFill>
                  <a:schemeClr val="tx1"/>
                </a:solidFill>
                <a:latin typeface="Calibri" panose="020F0502020204030204" pitchFamily="34" charset="0"/>
                <a:cs typeface="Calibri" panose="020F0502020204030204" pitchFamily="34" charset="0"/>
              </a:rPr>
              <a:t>Expand to include mobile apps, email, and social media for a cohesive customer experience across all touchpoints.</a:t>
            </a:r>
            <a:br>
              <a:rPr lang="en-US" sz="1800" dirty="0">
                <a:solidFill>
                  <a:schemeClr val="tx1"/>
                </a:solidFill>
                <a:latin typeface="Calibri" panose="020F0502020204030204" pitchFamily="34" charset="0"/>
                <a:cs typeface="Calibri" panose="020F0502020204030204" pitchFamily="34" charset="0"/>
              </a:rPr>
            </a:b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Advanced Data Analytics: </a:t>
            </a:r>
            <a:r>
              <a:rPr lang="en-US" sz="1800" dirty="0">
                <a:solidFill>
                  <a:schemeClr val="tx1"/>
                </a:solidFill>
                <a:latin typeface="Calibri" panose="020F0502020204030204" pitchFamily="34" charset="0"/>
                <a:cs typeface="Calibri" panose="020F0502020204030204" pitchFamily="34" charset="0"/>
              </a:rPr>
              <a:t>Develop deeper analysis capabilities, including sentiment analysis and behavioral segmentation, to refine content strategies and marketing campaigns.</a:t>
            </a:r>
            <a:br>
              <a:rPr lang="en-US" sz="1800" dirty="0">
                <a:solidFill>
                  <a:schemeClr val="tx1"/>
                </a:solidFill>
                <a:latin typeface="Calibri" panose="020F0502020204030204" pitchFamily="34" charset="0"/>
                <a:cs typeface="Calibri" panose="020F0502020204030204" pitchFamily="34" charset="0"/>
              </a:rPr>
            </a:b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Global Expansion: </a:t>
            </a:r>
            <a:r>
              <a:rPr lang="en-US" sz="1800" dirty="0">
                <a:solidFill>
                  <a:schemeClr val="tx1"/>
                </a:solidFill>
                <a:latin typeface="Calibri" panose="020F0502020204030204" pitchFamily="34" charset="0"/>
                <a:cs typeface="Calibri" panose="020F0502020204030204" pitchFamily="34" charset="0"/>
              </a:rPr>
              <a:t>Adapt for global markets with multilingual support and region-specific personalization.</a:t>
            </a:r>
            <a:br>
              <a:rPr lang="en-US" sz="1800" dirty="0">
                <a:solidFill>
                  <a:schemeClr val="tx1"/>
                </a:solidFill>
                <a:latin typeface="Calibri" panose="020F0502020204030204" pitchFamily="34" charset="0"/>
                <a:cs typeface="Calibri" panose="020F0502020204030204" pitchFamily="34" charset="0"/>
              </a:rPr>
            </a:br>
            <a:r>
              <a:rPr lang="en-US"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AI and Automation: </a:t>
            </a:r>
            <a:r>
              <a:rPr lang="en-US" sz="1800" dirty="0">
                <a:solidFill>
                  <a:schemeClr val="tx1"/>
                </a:solidFill>
                <a:latin typeface="Calibri" panose="020F0502020204030204" pitchFamily="34" charset="0"/>
                <a:cs typeface="Calibri" panose="020F0502020204030204" pitchFamily="34" charset="0"/>
              </a:rPr>
              <a:t>Use AI to streamline content management and enhance personalization efficiency. 	</a:t>
            </a:r>
            <a:r>
              <a:rPr lang="en-US" sz="1800" b="1" dirty="0">
                <a:solidFill>
                  <a:schemeClr val="tx1"/>
                </a:solidFill>
                <a:latin typeface="Calibri" panose="020F0502020204030204" pitchFamily="34" charset="0"/>
                <a:cs typeface="Calibri" panose="020F0502020204030204" pitchFamily="34" charset="0"/>
              </a:rPr>
              <a:t>Partnerships and Ecosystem Development:</a:t>
            </a:r>
            <a:r>
              <a:rPr lang="en-US" sz="1800" dirty="0">
                <a:solidFill>
                  <a:schemeClr val="tx1"/>
                </a:solidFill>
                <a:latin typeface="Calibri" panose="020F0502020204030204" pitchFamily="34" charset="0"/>
                <a:cs typeface="Calibri" panose="020F0502020204030204" pitchFamily="34" charset="0"/>
              </a:rPr>
              <a:t> Form strategic partnerships to enhance capabilities and integrate with complementary tools.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ts val="1980"/>
              </a:lnSpc>
            </a:pPr>
            <a:endParaRPr lang="en-US" dirty="0">
              <a:solidFill>
                <a:schemeClr val="tx1"/>
              </a:solidFill>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1190478-9B67-A08E-CFC2-677FFDEE6F31}"/>
              </a:ext>
            </a:extLst>
          </p:cNvPr>
          <p:cNvSpPr txBox="1"/>
          <p:nvPr/>
        </p:nvSpPr>
        <p:spPr>
          <a:xfrm>
            <a:off x="493708" y="6458910"/>
            <a:ext cx="2661920" cy="330180"/>
          </a:xfrm>
          <a:custGeom>
            <a:avLst/>
            <a:gdLst>
              <a:gd name="connsiteX0" fmla="*/ 0 w 2661920"/>
              <a:gd name="connsiteY0" fmla="*/ 0 h 523220"/>
              <a:gd name="connsiteX1" fmla="*/ 2661920 w 2661920"/>
              <a:gd name="connsiteY1" fmla="*/ 0 h 523220"/>
              <a:gd name="connsiteX2" fmla="*/ 2661920 w 2661920"/>
              <a:gd name="connsiteY2" fmla="*/ 523220 h 523220"/>
              <a:gd name="connsiteX3" fmla="*/ 0 w 2661920"/>
              <a:gd name="connsiteY3" fmla="*/ 523220 h 523220"/>
              <a:gd name="connsiteX4" fmla="*/ 0 w 2661920"/>
              <a:gd name="connsiteY4" fmla="*/ 0 h 523220"/>
              <a:gd name="connsiteX0" fmla="*/ 0 w 2661920"/>
              <a:gd name="connsiteY0" fmla="*/ 0 h 523220"/>
              <a:gd name="connsiteX1" fmla="*/ 2661920 w 2661920"/>
              <a:gd name="connsiteY1" fmla="*/ 0 h 523220"/>
              <a:gd name="connsiteX2" fmla="*/ 2611120 w 2661920"/>
              <a:gd name="connsiteY2" fmla="*/ 330180 h 523220"/>
              <a:gd name="connsiteX3" fmla="*/ 0 w 2661920"/>
              <a:gd name="connsiteY3" fmla="*/ 523220 h 523220"/>
              <a:gd name="connsiteX4" fmla="*/ 0 w 2661920"/>
              <a:gd name="connsiteY4" fmla="*/ 0 h 523220"/>
              <a:gd name="connsiteX0" fmla="*/ 0 w 2661920"/>
              <a:gd name="connsiteY0" fmla="*/ 0 h 330180"/>
              <a:gd name="connsiteX1" fmla="*/ 2661920 w 2661920"/>
              <a:gd name="connsiteY1" fmla="*/ 0 h 330180"/>
              <a:gd name="connsiteX2" fmla="*/ 2611120 w 2661920"/>
              <a:gd name="connsiteY2" fmla="*/ 330180 h 330180"/>
              <a:gd name="connsiteX3" fmla="*/ 20320 w 2661920"/>
              <a:gd name="connsiteY3" fmla="*/ 330180 h 330180"/>
              <a:gd name="connsiteX4" fmla="*/ 0 w 2661920"/>
              <a:gd name="connsiteY4" fmla="*/ 0 h 33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920" h="330180">
                <a:moveTo>
                  <a:pt x="0" y="0"/>
                </a:moveTo>
                <a:lnTo>
                  <a:pt x="2661920" y="0"/>
                </a:lnTo>
                <a:lnTo>
                  <a:pt x="2611120" y="330180"/>
                </a:lnTo>
                <a:lnTo>
                  <a:pt x="20320" y="330180"/>
                </a:lnTo>
                <a:lnTo>
                  <a:pt x="0" y="0"/>
                </a:lnTo>
                <a:close/>
              </a:path>
            </a:pathLst>
          </a:custGeom>
          <a:solidFill>
            <a:schemeClr val="bg2"/>
          </a:solidFill>
        </p:spPr>
        <p:txBody>
          <a:bodyPr wrap="square" rtlCol="0">
            <a:spAutoFit/>
          </a:bodyPr>
          <a:lstStyle/>
          <a:p>
            <a:r>
              <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Copyright Mindsprint 2024</a:t>
            </a:r>
          </a:p>
          <a:p>
            <a:endParaRPr lang="en-IN" sz="1400" dirty="0" err="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63340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7CD856F-1A21-A482-5599-EF9762407B4B}"/>
              </a:ext>
            </a:extLst>
          </p:cNvPr>
          <p:cNvSpPr txBox="1"/>
          <p:nvPr/>
        </p:nvSpPr>
        <p:spPr>
          <a:xfrm>
            <a:off x="5113867" y="-1456267"/>
            <a:ext cx="184731" cy="369332"/>
          </a:xfrm>
          <a:prstGeom prst="rect">
            <a:avLst/>
          </a:prstGeom>
          <a:noFill/>
        </p:spPr>
        <p:txBody>
          <a:bodyPr wrap="none" rtlCol="0">
            <a:spAutoFit/>
          </a:bodyPr>
          <a:lstStyle/>
          <a:p>
            <a:endParaRPr lang="en-US" dirty="0" err="1">
              <a:latin typeface="SwissReSans" pitchFamily="34" charset="0"/>
            </a:endParaRPr>
          </a:p>
        </p:txBody>
      </p:sp>
      <p:pic>
        <p:nvPicPr>
          <p:cNvPr id="15" name="Picture 14" descr="Icon&#10;&#10;Description automatically generated">
            <a:extLst>
              <a:ext uri="{FF2B5EF4-FFF2-40B4-BE49-F238E27FC236}">
                <a16:creationId xmlns:a16="http://schemas.microsoft.com/office/drawing/2014/main" id="{F3F56868-8F48-BFB4-F023-1A3A1241D88B}"/>
              </a:ext>
            </a:extLst>
          </p:cNvPr>
          <p:cNvPicPr>
            <a:picLocks noChangeAspect="1"/>
          </p:cNvPicPr>
          <p:nvPr/>
        </p:nvPicPr>
        <p:blipFill>
          <a:blip r:embed="rId3"/>
          <a:stretch>
            <a:fillRect/>
          </a:stretch>
        </p:blipFill>
        <p:spPr>
          <a:xfrm>
            <a:off x="11630023" y="6383717"/>
            <a:ext cx="288000" cy="214286"/>
          </a:xfrm>
          <a:prstGeom prst="rect">
            <a:avLst/>
          </a:prstGeom>
        </p:spPr>
      </p:pic>
      <p:sp>
        <p:nvSpPr>
          <p:cNvPr id="7" name="TextBox 6">
            <a:extLst>
              <a:ext uri="{FF2B5EF4-FFF2-40B4-BE49-F238E27FC236}">
                <a16:creationId xmlns:a16="http://schemas.microsoft.com/office/drawing/2014/main" id="{38E7C091-93A6-12DE-3363-B7DF1853B4C0}"/>
              </a:ext>
            </a:extLst>
          </p:cNvPr>
          <p:cNvSpPr txBox="1"/>
          <p:nvPr/>
        </p:nvSpPr>
        <p:spPr>
          <a:xfrm>
            <a:off x="14255262" y="3587262"/>
            <a:ext cx="184731" cy="369332"/>
          </a:xfrm>
          <a:prstGeom prst="rect">
            <a:avLst/>
          </a:prstGeom>
          <a:noFill/>
        </p:spPr>
        <p:txBody>
          <a:bodyPr wrap="none" rtlCol="0">
            <a:spAutoFit/>
          </a:bodyPr>
          <a:lstStyle/>
          <a:p>
            <a:endParaRPr lang="en-US" dirty="0" err="1">
              <a:latin typeface="SwissReSans" pitchFamily="34" charset="0"/>
            </a:endParaRPr>
          </a:p>
        </p:txBody>
      </p:sp>
      <p:sp>
        <p:nvSpPr>
          <p:cNvPr id="38" name="Text Placeholder 8">
            <a:extLst>
              <a:ext uri="{FF2B5EF4-FFF2-40B4-BE49-F238E27FC236}">
                <a16:creationId xmlns:a16="http://schemas.microsoft.com/office/drawing/2014/main" id="{06F944EC-D01C-22DF-0DAC-174B21BC3E13}"/>
              </a:ext>
            </a:extLst>
          </p:cNvPr>
          <p:cNvSpPr txBox="1">
            <a:spLocks/>
          </p:cNvSpPr>
          <p:nvPr/>
        </p:nvSpPr>
        <p:spPr bwMode="gray">
          <a:xfrm>
            <a:off x="534027" y="501922"/>
            <a:ext cx="5516253" cy="497724"/>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4000"/>
              </a:lnSpc>
            </a:pPr>
            <a:r>
              <a:rPr lang="en-HK" sz="3400" b="1" dirty="0">
                <a:solidFill>
                  <a:srgbClr val="000000"/>
                </a:solidFill>
                <a:effectLst/>
                <a:latin typeface="Segoe UI Semibold" panose="020B0502040204020203" pitchFamily="34" charset="0"/>
              </a:rPr>
              <a:t>Future Vision</a:t>
            </a:r>
          </a:p>
        </p:txBody>
      </p:sp>
      <p:pic>
        <p:nvPicPr>
          <p:cNvPr id="9" name="Picture 8" descr="A picture containing text, sign, outdoor, turn&#10;&#10;Description automatically generated">
            <a:extLst>
              <a:ext uri="{FF2B5EF4-FFF2-40B4-BE49-F238E27FC236}">
                <a16:creationId xmlns:a16="http://schemas.microsoft.com/office/drawing/2014/main" id="{3A116A4A-562E-5A03-D3C0-AF30BEB5F0FA}"/>
              </a:ext>
            </a:extLst>
          </p:cNvPr>
          <p:cNvPicPr>
            <a:picLocks noChangeAspect="1"/>
          </p:cNvPicPr>
          <p:nvPr/>
        </p:nvPicPr>
        <p:blipFill>
          <a:blip r:embed="rId4"/>
          <a:stretch>
            <a:fillRect/>
          </a:stretch>
        </p:blipFill>
        <p:spPr>
          <a:xfrm>
            <a:off x="11670000" y="6410520"/>
            <a:ext cx="288000" cy="213480"/>
          </a:xfrm>
          <a:prstGeom prst="rect">
            <a:avLst/>
          </a:prstGeom>
        </p:spPr>
      </p:pic>
      <p:sp>
        <p:nvSpPr>
          <p:cNvPr id="2" name="Text Placeholder 8">
            <a:extLst>
              <a:ext uri="{FF2B5EF4-FFF2-40B4-BE49-F238E27FC236}">
                <a16:creationId xmlns:a16="http://schemas.microsoft.com/office/drawing/2014/main" id="{749F0242-E7BC-AEE1-E3ED-CBE54AEF2D86}"/>
              </a:ext>
            </a:extLst>
          </p:cNvPr>
          <p:cNvSpPr txBox="1">
            <a:spLocks/>
          </p:cNvSpPr>
          <p:nvPr/>
        </p:nvSpPr>
        <p:spPr bwMode="gray">
          <a:xfrm>
            <a:off x="534027" y="1234440"/>
            <a:ext cx="11135973" cy="5010912"/>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1980"/>
              </a:lnSpc>
            </a:pPr>
            <a:r>
              <a:rPr lang="en-IN" sz="2000" b="1" dirty="0">
                <a:solidFill>
                  <a:srgbClr val="711A31"/>
                </a:solidFill>
                <a:latin typeface="Calibri" panose="020F0502020204030204" pitchFamily="34" charset="0"/>
                <a:cs typeface="Calibri" panose="020F0502020204030204" pitchFamily="34" charset="0"/>
              </a:rPr>
              <a:t>Scalability</a:t>
            </a:r>
            <a:r>
              <a:rPr lang="en-US" sz="2000" b="1" dirty="0">
                <a:solidFill>
                  <a:srgbClr val="711A31"/>
                </a:solidFill>
                <a:latin typeface="Calibri" panose="020F0502020204030204" pitchFamily="34" charset="0"/>
                <a:cs typeface="Calibri" panose="020F0502020204030204" pitchFamily="34" charset="0"/>
              </a:rPr>
              <a:t>:</a:t>
            </a:r>
          </a:p>
          <a:p>
            <a:pPr>
              <a:lnSpc>
                <a:spcPts val="1980"/>
              </a:lnSpc>
            </a:pPr>
            <a:r>
              <a:rPr lang="en-US" sz="2000" b="1" dirty="0">
                <a:solidFill>
                  <a:srgbClr val="711A3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Modular Architecture:</a:t>
            </a:r>
            <a:r>
              <a:rPr lang="en-US" sz="1800" dirty="0">
                <a:solidFill>
                  <a:schemeClr val="tx1"/>
                </a:solidFill>
                <a:latin typeface="Calibri" panose="020F0502020204030204" pitchFamily="34" charset="0"/>
                <a:cs typeface="Calibri" panose="020F0502020204030204" pitchFamily="34" charset="0"/>
              </a:rPr>
              <a:t> Design the solution with a modular structure to add new features without disrupting existing operations, ensuring growth and adaptability.</a:t>
            </a:r>
          </a:p>
          <a:p>
            <a:pPr>
              <a:lnSpc>
                <a:spcPts val="1980"/>
              </a:lnSpc>
            </a:pPr>
            <a:r>
              <a:rPr lang="en-US"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Cloud-Based Infrastructure:</a:t>
            </a:r>
            <a:r>
              <a:rPr lang="en-US" sz="1800" dirty="0">
                <a:solidFill>
                  <a:schemeClr val="tx1"/>
                </a:solidFill>
                <a:latin typeface="Calibri" panose="020F0502020204030204" pitchFamily="34" charset="0"/>
                <a:cs typeface="Calibri" panose="020F0502020204030204" pitchFamily="34" charset="0"/>
              </a:rPr>
              <a:t> Use scalable cloud infrastructure to manage increasing data volumes and user traffic, enabling seamless expansion as user base and content demands grow.</a:t>
            </a:r>
          </a:p>
          <a:p>
            <a:pPr>
              <a:lnSpc>
                <a:spcPct val="150000"/>
              </a:lnSpc>
              <a:spcAft>
                <a:spcPts val="800"/>
              </a:spcAft>
            </a:pPr>
            <a:r>
              <a:rPr lang="en-IN"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Flexible Integration: </a:t>
            </a:r>
            <a:r>
              <a:rPr lang="en-US" sz="1800" dirty="0">
                <a:solidFill>
                  <a:schemeClr val="tx1"/>
                </a:solidFill>
                <a:latin typeface="Calibri" panose="020F0502020204030204" pitchFamily="34" charset="0"/>
                <a:cs typeface="Calibri" panose="020F0502020204030204" pitchFamily="34" charset="0"/>
              </a:rPr>
              <a:t>Design with adaptable integration points for future system and tool integrations.</a:t>
            </a: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Performance Optimization: </a:t>
            </a:r>
            <a:r>
              <a:rPr lang="en-US" sz="1800" dirty="0">
                <a:solidFill>
                  <a:schemeClr val="tx1"/>
                </a:solidFill>
                <a:latin typeface="Calibri" panose="020F0502020204030204" pitchFamily="34" charset="0"/>
                <a:cs typeface="Calibri" panose="020F0502020204030204" pitchFamily="34" charset="0"/>
              </a:rPr>
              <a:t>Continuously optimize for performance to manage growing data and user interactions, implementing monitoring and scaling strategies.</a:t>
            </a:r>
            <a:br>
              <a:rPr lang="en-US" sz="1800" dirty="0">
                <a:solidFill>
                  <a:schemeClr val="tx1"/>
                </a:solidFill>
                <a:latin typeface="Calibri" panose="020F0502020204030204" pitchFamily="34" charset="0"/>
                <a:cs typeface="Calibri" panose="020F0502020204030204" pitchFamily="34" charset="0"/>
              </a:rPr>
            </a:br>
            <a:r>
              <a:rPr lang="en-US"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User Feedback Loop: </a:t>
            </a:r>
            <a:r>
              <a:rPr lang="en-US" sz="1800" dirty="0">
                <a:solidFill>
                  <a:schemeClr val="tx1"/>
                </a:solidFill>
                <a:latin typeface="Calibri" panose="020F0502020204030204" pitchFamily="34" charset="0"/>
                <a:cs typeface="Calibri" panose="020F0502020204030204" pitchFamily="34" charset="0"/>
              </a:rPr>
              <a:t>Establish a feedback system to guide enhancements and ensure alignment with user needs and market trends.</a:t>
            </a:r>
            <a:br>
              <a:rPr lang="en-US" sz="1800" dirty="0">
                <a:solidFill>
                  <a:schemeClr val="tx1"/>
                </a:solidFill>
                <a:latin typeface="Calibri" panose="020F0502020204030204" pitchFamily="34" charset="0"/>
                <a:cs typeface="Calibri" panose="020F0502020204030204" pitchFamily="34" charset="0"/>
              </a:rPr>
            </a:br>
            <a:r>
              <a:rPr lang="en-US"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Incremental Rollouts: </a:t>
            </a:r>
            <a:r>
              <a:rPr lang="en-US" sz="1800" dirty="0">
                <a:solidFill>
                  <a:schemeClr val="tx1"/>
                </a:solidFill>
                <a:latin typeface="Calibri" panose="020F0502020204030204" pitchFamily="34" charset="0"/>
                <a:cs typeface="Calibri" panose="020F0502020204030204" pitchFamily="34" charset="0"/>
              </a:rPr>
              <a:t>Implement new features and expansions incrementally to manage risk and ensure smooth transitions, with pilot testing before full-scale launch. </a:t>
            </a: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ct val="107000"/>
              </a:lnSpc>
              <a:spcAft>
                <a:spcPts val="800"/>
              </a:spcAft>
            </a:pP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ts val="1980"/>
              </a:lnSpc>
            </a:pPr>
            <a:endParaRPr lang="en-US" sz="2400" dirty="0">
              <a:solidFill>
                <a:schemeClr val="tx1"/>
              </a:solidFill>
              <a:effectLst/>
              <a:latin typeface="Calibri" panose="020F0502020204030204" pitchFamily="34" charset="0"/>
              <a:cs typeface="Calibri" panose="020F0502020204030204" pitchFamily="34" charset="0"/>
            </a:endParaRPr>
          </a:p>
          <a:p>
            <a:pPr>
              <a:lnSpc>
                <a:spcPct val="107000"/>
              </a:lnSpc>
              <a:spcAft>
                <a:spcPts val="800"/>
              </a:spcAft>
            </a:pPr>
            <a:endParaRPr lang="en-US" sz="1800" dirty="0">
              <a:solidFill>
                <a:schemeClr val="tx1"/>
              </a:solidFill>
              <a:latin typeface="Calibri" panose="020F0502020204030204" pitchFamily="34" charset="0"/>
              <a:cs typeface="Calibri" panose="020F0502020204030204" pitchFamily="34" charset="0"/>
            </a:endParaRPr>
          </a:p>
          <a:p>
            <a:pPr>
              <a:lnSpc>
                <a:spcPct val="107000"/>
              </a:lnSpc>
              <a:spcAft>
                <a:spcPts val="800"/>
              </a:spcAft>
            </a:pPr>
            <a:r>
              <a:rPr lang="en-US" sz="1800" dirty="0">
                <a:solidFill>
                  <a:schemeClr val="tx1"/>
                </a:solidFill>
                <a:latin typeface="Calibri" panose="020F0502020204030204" pitchFamily="34" charset="0"/>
                <a:cs typeface="Calibri" panose="020F0502020204030204" pitchFamily="34" charset="0"/>
              </a:rPr>
              <a:t> </a:t>
            </a: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ct val="107000"/>
              </a:lnSpc>
              <a:spcAft>
                <a:spcPts val="800"/>
              </a:spcAft>
            </a:pP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ts val="1980"/>
              </a:lnSpc>
            </a:pPr>
            <a:endParaRPr lang="en-US" dirty="0">
              <a:solidFill>
                <a:schemeClr val="tx1"/>
              </a:solidFill>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2E41E97-79A3-7666-ADF9-6EFBCF3FB5E1}"/>
              </a:ext>
            </a:extLst>
          </p:cNvPr>
          <p:cNvSpPr txBox="1"/>
          <p:nvPr/>
        </p:nvSpPr>
        <p:spPr>
          <a:xfrm>
            <a:off x="493708" y="6458910"/>
            <a:ext cx="2661920" cy="330180"/>
          </a:xfrm>
          <a:custGeom>
            <a:avLst/>
            <a:gdLst>
              <a:gd name="connsiteX0" fmla="*/ 0 w 2661920"/>
              <a:gd name="connsiteY0" fmla="*/ 0 h 523220"/>
              <a:gd name="connsiteX1" fmla="*/ 2661920 w 2661920"/>
              <a:gd name="connsiteY1" fmla="*/ 0 h 523220"/>
              <a:gd name="connsiteX2" fmla="*/ 2661920 w 2661920"/>
              <a:gd name="connsiteY2" fmla="*/ 523220 h 523220"/>
              <a:gd name="connsiteX3" fmla="*/ 0 w 2661920"/>
              <a:gd name="connsiteY3" fmla="*/ 523220 h 523220"/>
              <a:gd name="connsiteX4" fmla="*/ 0 w 2661920"/>
              <a:gd name="connsiteY4" fmla="*/ 0 h 523220"/>
              <a:gd name="connsiteX0" fmla="*/ 0 w 2661920"/>
              <a:gd name="connsiteY0" fmla="*/ 0 h 523220"/>
              <a:gd name="connsiteX1" fmla="*/ 2661920 w 2661920"/>
              <a:gd name="connsiteY1" fmla="*/ 0 h 523220"/>
              <a:gd name="connsiteX2" fmla="*/ 2611120 w 2661920"/>
              <a:gd name="connsiteY2" fmla="*/ 330180 h 523220"/>
              <a:gd name="connsiteX3" fmla="*/ 0 w 2661920"/>
              <a:gd name="connsiteY3" fmla="*/ 523220 h 523220"/>
              <a:gd name="connsiteX4" fmla="*/ 0 w 2661920"/>
              <a:gd name="connsiteY4" fmla="*/ 0 h 523220"/>
              <a:gd name="connsiteX0" fmla="*/ 0 w 2661920"/>
              <a:gd name="connsiteY0" fmla="*/ 0 h 330180"/>
              <a:gd name="connsiteX1" fmla="*/ 2661920 w 2661920"/>
              <a:gd name="connsiteY1" fmla="*/ 0 h 330180"/>
              <a:gd name="connsiteX2" fmla="*/ 2611120 w 2661920"/>
              <a:gd name="connsiteY2" fmla="*/ 330180 h 330180"/>
              <a:gd name="connsiteX3" fmla="*/ 20320 w 2661920"/>
              <a:gd name="connsiteY3" fmla="*/ 330180 h 330180"/>
              <a:gd name="connsiteX4" fmla="*/ 0 w 2661920"/>
              <a:gd name="connsiteY4" fmla="*/ 0 h 33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920" h="330180">
                <a:moveTo>
                  <a:pt x="0" y="0"/>
                </a:moveTo>
                <a:lnTo>
                  <a:pt x="2661920" y="0"/>
                </a:lnTo>
                <a:lnTo>
                  <a:pt x="2611120" y="330180"/>
                </a:lnTo>
                <a:lnTo>
                  <a:pt x="20320" y="330180"/>
                </a:lnTo>
                <a:lnTo>
                  <a:pt x="0" y="0"/>
                </a:lnTo>
                <a:close/>
              </a:path>
            </a:pathLst>
          </a:custGeom>
          <a:solidFill>
            <a:schemeClr val="bg2"/>
          </a:solidFill>
        </p:spPr>
        <p:txBody>
          <a:bodyPr wrap="square" rtlCol="0">
            <a:spAutoFit/>
          </a:bodyPr>
          <a:lstStyle/>
          <a:p>
            <a:r>
              <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Copyright Mindsprint 2024</a:t>
            </a:r>
          </a:p>
          <a:p>
            <a:endParaRPr lang="en-IN" sz="1400" dirty="0" err="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911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342897E4-D6F5-5166-5194-14754429CA0A}"/>
              </a:ext>
            </a:extLst>
          </p:cNvPr>
          <p:cNvSpPr txBox="1">
            <a:spLocks/>
          </p:cNvSpPr>
          <p:nvPr/>
        </p:nvSpPr>
        <p:spPr bwMode="gray">
          <a:xfrm>
            <a:off x="534027" y="1887794"/>
            <a:ext cx="10291289" cy="1179870"/>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gn="ctr">
              <a:lnSpc>
                <a:spcPts val="4000"/>
              </a:lnSpc>
            </a:pPr>
            <a:r>
              <a:rPr lang="en-HK" sz="6000" b="1" dirty="0">
                <a:solidFill>
                  <a:schemeClr val="bg2"/>
                </a:solidFill>
                <a:effectLst/>
                <a:latin typeface="Calibri" panose="020F0502020204030204" pitchFamily="34" charset="0"/>
                <a:cs typeface="Calibri" panose="020F0502020204030204" pitchFamily="34" charset="0"/>
              </a:rPr>
              <a:t>Thanks</a:t>
            </a:r>
          </a:p>
        </p:txBody>
      </p:sp>
      <p:sp>
        <p:nvSpPr>
          <p:cNvPr id="3" name="Text Placeholder 8">
            <a:extLst>
              <a:ext uri="{FF2B5EF4-FFF2-40B4-BE49-F238E27FC236}">
                <a16:creationId xmlns:a16="http://schemas.microsoft.com/office/drawing/2014/main" id="{0721C478-69F0-E1F2-C1C9-A4569C55CC3F}"/>
              </a:ext>
            </a:extLst>
          </p:cNvPr>
          <p:cNvSpPr txBox="1">
            <a:spLocks/>
          </p:cNvSpPr>
          <p:nvPr/>
        </p:nvSpPr>
        <p:spPr bwMode="gray">
          <a:xfrm>
            <a:off x="1031375" y="3572454"/>
            <a:ext cx="4820293" cy="2443158"/>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1980"/>
              </a:lnSpc>
            </a:pPr>
            <a:r>
              <a:rPr lang="en-HK" dirty="0">
                <a:solidFill>
                  <a:schemeClr val="bg2"/>
                </a:solidFill>
                <a:effectLst/>
                <a:latin typeface="Segoe UI" panose="020B0502040204020203" pitchFamily="34" charset="0"/>
              </a:rPr>
              <a:t>Anbalagan R</a:t>
            </a:r>
            <a:br>
              <a:rPr lang="en-HK" dirty="0">
                <a:solidFill>
                  <a:schemeClr val="bg2"/>
                </a:solidFill>
                <a:effectLst/>
                <a:latin typeface="Segoe UI" panose="020B0502040204020203" pitchFamily="34" charset="0"/>
              </a:rPr>
            </a:br>
            <a:r>
              <a:rPr lang="en-HK" dirty="0">
                <a:solidFill>
                  <a:schemeClr val="bg2"/>
                </a:solidFill>
                <a:effectLst/>
                <a:latin typeface="Segoe UI" panose="020B0502040204020203" pitchFamily="34" charset="0"/>
              </a:rPr>
              <a:t>Email: </a:t>
            </a:r>
            <a:r>
              <a:rPr lang="en-HK" dirty="0">
                <a:solidFill>
                  <a:schemeClr val="bg2"/>
                </a:solidFill>
                <a:latin typeface="Segoe UI" panose="020B0502040204020203" pitchFamily="34" charset="0"/>
                <a:hlinkClick r:id="rId2">
                  <a:extLst>
                    <a:ext uri="{A12FA001-AC4F-418D-AE19-62706E023703}">
                      <ahyp:hlinkClr xmlns:ahyp="http://schemas.microsoft.com/office/drawing/2018/hyperlinkcolor" val="tx"/>
                    </a:ext>
                  </a:extLst>
                </a:hlinkClick>
              </a:rPr>
              <a:t>a</a:t>
            </a:r>
            <a:r>
              <a:rPr lang="en-HK" dirty="0">
                <a:solidFill>
                  <a:schemeClr val="bg2"/>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nbalagan.ramu@mindsprint.org</a:t>
            </a:r>
            <a:br>
              <a:rPr lang="en-GB" dirty="0">
                <a:solidFill>
                  <a:schemeClr val="bg2"/>
                </a:solidFill>
                <a:effectLst/>
                <a:latin typeface="Segoe UI" panose="020B0502040204020203" pitchFamily="34" charset="0"/>
              </a:rPr>
            </a:br>
            <a:r>
              <a:rPr lang="en-GB" dirty="0">
                <a:solidFill>
                  <a:schemeClr val="bg2"/>
                </a:solidFill>
                <a:effectLst/>
                <a:latin typeface="Segoe UI" panose="020B0502040204020203" pitchFamily="34" charset="0"/>
              </a:rPr>
              <a:t>Mob</a:t>
            </a:r>
            <a:r>
              <a:rPr lang="en-GB" dirty="0">
                <a:solidFill>
                  <a:schemeClr val="bg2"/>
                </a:solidFill>
                <a:latin typeface="Segoe UI" panose="020B0502040204020203" pitchFamily="34" charset="0"/>
              </a:rPr>
              <a:t>ile: 91 8939869148</a:t>
            </a:r>
            <a:endParaRPr lang="en-HK" dirty="0">
              <a:solidFill>
                <a:schemeClr val="bg2"/>
              </a:solidFill>
              <a:effectLst/>
              <a:latin typeface="Segoe UI" panose="020B0502040204020203" pitchFamily="34" charset="0"/>
            </a:endParaRPr>
          </a:p>
        </p:txBody>
      </p:sp>
      <p:sp>
        <p:nvSpPr>
          <p:cNvPr id="4" name="TextBox 3">
            <a:extLst>
              <a:ext uri="{FF2B5EF4-FFF2-40B4-BE49-F238E27FC236}">
                <a16:creationId xmlns:a16="http://schemas.microsoft.com/office/drawing/2014/main" id="{58E1572F-D10B-D883-4D15-62C1BA04058C}"/>
              </a:ext>
            </a:extLst>
          </p:cNvPr>
          <p:cNvSpPr txBox="1"/>
          <p:nvPr/>
        </p:nvSpPr>
        <p:spPr>
          <a:xfrm>
            <a:off x="463228" y="6458910"/>
            <a:ext cx="2692400" cy="299700"/>
          </a:xfrm>
          <a:custGeom>
            <a:avLst/>
            <a:gdLst>
              <a:gd name="connsiteX0" fmla="*/ 0 w 2661920"/>
              <a:gd name="connsiteY0" fmla="*/ 0 h 523220"/>
              <a:gd name="connsiteX1" fmla="*/ 2661920 w 2661920"/>
              <a:gd name="connsiteY1" fmla="*/ 0 h 523220"/>
              <a:gd name="connsiteX2" fmla="*/ 2661920 w 2661920"/>
              <a:gd name="connsiteY2" fmla="*/ 523220 h 523220"/>
              <a:gd name="connsiteX3" fmla="*/ 0 w 2661920"/>
              <a:gd name="connsiteY3" fmla="*/ 523220 h 523220"/>
              <a:gd name="connsiteX4" fmla="*/ 0 w 2661920"/>
              <a:gd name="connsiteY4" fmla="*/ 0 h 523220"/>
              <a:gd name="connsiteX0" fmla="*/ 0 w 2661920"/>
              <a:gd name="connsiteY0" fmla="*/ 0 h 523220"/>
              <a:gd name="connsiteX1" fmla="*/ 2661920 w 2661920"/>
              <a:gd name="connsiteY1" fmla="*/ 0 h 523220"/>
              <a:gd name="connsiteX2" fmla="*/ 2611120 w 2661920"/>
              <a:gd name="connsiteY2" fmla="*/ 330180 h 523220"/>
              <a:gd name="connsiteX3" fmla="*/ 0 w 2661920"/>
              <a:gd name="connsiteY3" fmla="*/ 523220 h 523220"/>
              <a:gd name="connsiteX4" fmla="*/ 0 w 2661920"/>
              <a:gd name="connsiteY4" fmla="*/ 0 h 523220"/>
              <a:gd name="connsiteX0" fmla="*/ 0 w 2661920"/>
              <a:gd name="connsiteY0" fmla="*/ 0 h 330180"/>
              <a:gd name="connsiteX1" fmla="*/ 2661920 w 2661920"/>
              <a:gd name="connsiteY1" fmla="*/ 0 h 330180"/>
              <a:gd name="connsiteX2" fmla="*/ 2611120 w 2661920"/>
              <a:gd name="connsiteY2" fmla="*/ 330180 h 330180"/>
              <a:gd name="connsiteX3" fmla="*/ 20320 w 2661920"/>
              <a:gd name="connsiteY3" fmla="*/ 330180 h 330180"/>
              <a:gd name="connsiteX4" fmla="*/ 0 w 2661920"/>
              <a:gd name="connsiteY4" fmla="*/ 0 h 330180"/>
              <a:gd name="connsiteX0" fmla="*/ 0 w 2661920"/>
              <a:gd name="connsiteY0" fmla="*/ 0 h 330180"/>
              <a:gd name="connsiteX1" fmla="*/ 2661920 w 2661920"/>
              <a:gd name="connsiteY1" fmla="*/ 0 h 330180"/>
              <a:gd name="connsiteX2" fmla="*/ 2611120 w 2661920"/>
              <a:gd name="connsiteY2" fmla="*/ 189127 h 330180"/>
              <a:gd name="connsiteX3" fmla="*/ 20320 w 2661920"/>
              <a:gd name="connsiteY3" fmla="*/ 330180 h 330180"/>
              <a:gd name="connsiteX4" fmla="*/ 0 w 2661920"/>
              <a:gd name="connsiteY4" fmla="*/ 0 h 330180"/>
              <a:gd name="connsiteX0" fmla="*/ 30480 w 2692400"/>
              <a:gd name="connsiteY0" fmla="*/ 0 h 189127"/>
              <a:gd name="connsiteX1" fmla="*/ 2692400 w 2692400"/>
              <a:gd name="connsiteY1" fmla="*/ 0 h 189127"/>
              <a:gd name="connsiteX2" fmla="*/ 2641600 w 2692400"/>
              <a:gd name="connsiteY2" fmla="*/ 189127 h 189127"/>
              <a:gd name="connsiteX3" fmla="*/ 0 w 2692400"/>
              <a:gd name="connsiteY3" fmla="*/ 189127 h 189127"/>
              <a:gd name="connsiteX4" fmla="*/ 30480 w 2692400"/>
              <a:gd name="connsiteY4" fmla="*/ 0 h 189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400" h="189127">
                <a:moveTo>
                  <a:pt x="30480" y="0"/>
                </a:moveTo>
                <a:lnTo>
                  <a:pt x="2692400" y="0"/>
                </a:lnTo>
                <a:lnTo>
                  <a:pt x="2641600" y="189127"/>
                </a:lnTo>
                <a:lnTo>
                  <a:pt x="0" y="189127"/>
                </a:lnTo>
                <a:lnTo>
                  <a:pt x="30480" y="0"/>
                </a:lnTo>
                <a:close/>
              </a:path>
            </a:pathLst>
          </a:custGeom>
          <a:solidFill>
            <a:srgbClr val="711A31"/>
          </a:solidFill>
        </p:spPr>
        <p:txBody>
          <a:bodyPr wrap="square" rtlCol="0">
            <a:spAutoFit/>
          </a:bodyPr>
          <a:lstStyle/>
          <a:p>
            <a:r>
              <a:rPr lang="en-GB" sz="1400" dirty="0">
                <a:solidFill>
                  <a:schemeClr val="bg2"/>
                </a:solidFill>
                <a:latin typeface="Calibri" panose="020F0502020204030204" pitchFamily="34" charset="0"/>
                <a:ea typeface="Calibri" panose="020F0502020204030204" pitchFamily="34" charset="0"/>
                <a:cs typeface="Calibri" panose="020F0502020204030204" pitchFamily="34" charset="0"/>
              </a:rPr>
              <a:t>Copyright Mindsprint 2024</a:t>
            </a:r>
          </a:p>
          <a:p>
            <a:endParaRPr lang="en-IN" sz="1400" dirty="0" err="1">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5619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7CD856F-1A21-A482-5599-EF9762407B4B}"/>
              </a:ext>
            </a:extLst>
          </p:cNvPr>
          <p:cNvSpPr txBox="1"/>
          <p:nvPr/>
        </p:nvSpPr>
        <p:spPr>
          <a:xfrm>
            <a:off x="5113867" y="-1456267"/>
            <a:ext cx="184731" cy="369332"/>
          </a:xfrm>
          <a:prstGeom prst="rect">
            <a:avLst/>
          </a:prstGeom>
          <a:noFill/>
        </p:spPr>
        <p:txBody>
          <a:bodyPr wrap="none" rtlCol="0">
            <a:spAutoFit/>
          </a:bodyPr>
          <a:lstStyle/>
          <a:p>
            <a:endParaRPr lang="en-US" dirty="0" err="1">
              <a:latin typeface="SwissReSans" pitchFamily="34" charset="0"/>
            </a:endParaRPr>
          </a:p>
        </p:txBody>
      </p:sp>
      <p:pic>
        <p:nvPicPr>
          <p:cNvPr id="15" name="Picture 14" descr="Icon&#10;&#10;Description automatically generated">
            <a:extLst>
              <a:ext uri="{FF2B5EF4-FFF2-40B4-BE49-F238E27FC236}">
                <a16:creationId xmlns:a16="http://schemas.microsoft.com/office/drawing/2014/main" id="{F3F56868-8F48-BFB4-F023-1A3A1241D88B}"/>
              </a:ext>
            </a:extLst>
          </p:cNvPr>
          <p:cNvPicPr>
            <a:picLocks noChangeAspect="1"/>
          </p:cNvPicPr>
          <p:nvPr/>
        </p:nvPicPr>
        <p:blipFill>
          <a:blip r:embed="rId3"/>
          <a:stretch>
            <a:fillRect/>
          </a:stretch>
        </p:blipFill>
        <p:spPr>
          <a:xfrm>
            <a:off x="11630023" y="6383717"/>
            <a:ext cx="288000" cy="214286"/>
          </a:xfrm>
          <a:prstGeom prst="rect">
            <a:avLst/>
          </a:prstGeom>
        </p:spPr>
      </p:pic>
      <p:sp>
        <p:nvSpPr>
          <p:cNvPr id="7" name="TextBox 6">
            <a:extLst>
              <a:ext uri="{FF2B5EF4-FFF2-40B4-BE49-F238E27FC236}">
                <a16:creationId xmlns:a16="http://schemas.microsoft.com/office/drawing/2014/main" id="{38E7C091-93A6-12DE-3363-B7DF1853B4C0}"/>
              </a:ext>
            </a:extLst>
          </p:cNvPr>
          <p:cNvSpPr txBox="1"/>
          <p:nvPr/>
        </p:nvSpPr>
        <p:spPr>
          <a:xfrm>
            <a:off x="14255262" y="3587262"/>
            <a:ext cx="184731" cy="369332"/>
          </a:xfrm>
          <a:prstGeom prst="rect">
            <a:avLst/>
          </a:prstGeom>
          <a:noFill/>
        </p:spPr>
        <p:txBody>
          <a:bodyPr wrap="none" rtlCol="0">
            <a:spAutoFit/>
          </a:bodyPr>
          <a:lstStyle/>
          <a:p>
            <a:endParaRPr lang="en-US" dirty="0" err="1">
              <a:latin typeface="SwissReSans" pitchFamily="34" charset="0"/>
            </a:endParaRPr>
          </a:p>
        </p:txBody>
      </p:sp>
      <p:sp>
        <p:nvSpPr>
          <p:cNvPr id="26" name="Text Placeholder 8">
            <a:extLst>
              <a:ext uri="{FF2B5EF4-FFF2-40B4-BE49-F238E27FC236}">
                <a16:creationId xmlns:a16="http://schemas.microsoft.com/office/drawing/2014/main" id="{86C0CC53-CB6F-B975-FD4F-4C5ACDCD2319}"/>
              </a:ext>
            </a:extLst>
          </p:cNvPr>
          <p:cNvSpPr txBox="1">
            <a:spLocks/>
          </p:cNvSpPr>
          <p:nvPr/>
        </p:nvSpPr>
        <p:spPr bwMode="gray">
          <a:xfrm>
            <a:off x="534027" y="1247775"/>
            <a:ext cx="11135973" cy="5108303"/>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ct val="107000"/>
              </a:lnSpc>
              <a:spcAft>
                <a:spcPts val="800"/>
              </a:spcAft>
            </a:pPr>
            <a:r>
              <a:rPr lang="en-US" sz="2000" b="1" dirty="0">
                <a:solidFill>
                  <a:srgbClr val="711A31"/>
                </a:solidFill>
                <a:effectLst/>
                <a:latin typeface="Calibri" panose="020F0502020204030204" pitchFamily="34" charset="0"/>
                <a:cs typeface="Calibri" panose="020F0502020204030204" pitchFamily="34" charset="0"/>
              </a:rPr>
              <a:t>Description of the Problem:</a:t>
            </a:r>
            <a:r>
              <a:rPr lang="en-US" sz="1800" b="1" dirty="0">
                <a:solidFill>
                  <a:srgbClr val="711A31"/>
                </a:solidFill>
                <a:effectLst/>
                <a:latin typeface="Calibri" panose="020F0502020204030204" pitchFamily="34" charset="0"/>
                <a:cs typeface="Calibri" panose="020F0502020204030204" pitchFamily="34" charset="0"/>
              </a:rPr>
              <a:t> </a:t>
            </a:r>
            <a:r>
              <a:rPr lang="en-IN" sz="1800" dirty="0">
                <a:solidFill>
                  <a:schemeClr val="tx1"/>
                </a:solidFill>
                <a:latin typeface="Calibri" panose="020F0502020204030204" pitchFamily="34" charset="0"/>
                <a:cs typeface="Calibri" panose="020F0502020204030204" pitchFamily="34" charset="0"/>
              </a:rPr>
              <a:t>In the competitive landscape of product-driven websites, particularly those featuring a diverse range of products like cotton, edible oils, rice, grains, and specialty grains, businesses struggle to deliver relevant content that aligns with the unique interests and needs of their users. The challenge is further amplified when these websites, developed on platforms like Adobe Experience Manager (AEM), lack e-commerce functionality, making it difficult to directly engage users or convert their visits into meaningful interactions. The current approach often leads to a one-size-fits-all experience, resulting in lower user engagement, missed opportunities to highlight relevant products, and limited ability to build strong customer relationships.</a:t>
            </a:r>
          </a:p>
          <a:p>
            <a:pPr>
              <a:lnSpc>
                <a:spcPct val="107000"/>
              </a:lnSpc>
              <a:spcAft>
                <a:spcPts val="800"/>
              </a:spcAft>
            </a:pPr>
            <a:r>
              <a:rPr lang="en-US" sz="2000" b="1" dirty="0">
                <a:solidFill>
                  <a:srgbClr val="711A31"/>
                </a:solidFill>
                <a:latin typeface="Calibri" panose="020F0502020204030204" pitchFamily="34" charset="0"/>
                <a:cs typeface="Calibri" panose="020F0502020204030204" pitchFamily="34" charset="0"/>
              </a:rPr>
              <a:t>Target Audience</a:t>
            </a:r>
            <a:r>
              <a:rPr lang="en-US" sz="1800" b="1" dirty="0">
                <a:solidFill>
                  <a:schemeClr val="bg1"/>
                </a:solidFill>
                <a:latin typeface="Calibri" panose="020F0502020204030204" pitchFamily="34" charset="0"/>
                <a:cs typeface="Calibri" panose="020F0502020204030204" pitchFamily="34" charset="0"/>
              </a:rPr>
              <a:t>: </a:t>
            </a:r>
            <a:r>
              <a:rPr lang="en-IN" sz="1800" dirty="0">
                <a:solidFill>
                  <a:schemeClr val="tx1"/>
                </a:solidFill>
                <a:latin typeface="Calibri" panose="020F0502020204030204" pitchFamily="34" charset="0"/>
                <a:cs typeface="Calibri" panose="020F0502020204030204" pitchFamily="34" charset="0"/>
              </a:rPr>
              <a:t>The problem primarily affects businesses that manage content-rich websites for products without e-commerce capabilities. The target audience includes digital marketing teams, content managers, and product stakeholders who aim to enhance user engagement and drive interest in their offerings. Additionally, users who visit these sites—whether they are potential buyers, partners, or researchers—are impacted, as they often receive generic content that doesn't cater to their specific interests or needs. By implementing this project, businesses will benefit from increased engagement and stronger customer relationships, while users will enjoy a more personalized and relevant browsing experience.</a:t>
            </a:r>
          </a:p>
          <a:p>
            <a:pPr>
              <a:lnSpc>
                <a:spcPts val="1980"/>
              </a:lnSpc>
            </a:pPr>
            <a:endParaRPr lang="en-GB" dirty="0">
              <a:solidFill>
                <a:schemeClr val="tx1"/>
              </a:solidFill>
              <a:latin typeface="Calibri" panose="020F0502020204030204" pitchFamily="34" charset="0"/>
              <a:cs typeface="Calibri" panose="020F0502020204030204" pitchFamily="34" charset="0"/>
            </a:endParaRPr>
          </a:p>
        </p:txBody>
      </p:sp>
      <p:sp>
        <p:nvSpPr>
          <p:cNvPr id="38" name="Text Placeholder 8">
            <a:extLst>
              <a:ext uri="{FF2B5EF4-FFF2-40B4-BE49-F238E27FC236}">
                <a16:creationId xmlns:a16="http://schemas.microsoft.com/office/drawing/2014/main" id="{06F944EC-D01C-22DF-0DAC-174B21BC3E13}"/>
              </a:ext>
            </a:extLst>
          </p:cNvPr>
          <p:cNvSpPr txBox="1">
            <a:spLocks/>
          </p:cNvSpPr>
          <p:nvPr/>
        </p:nvSpPr>
        <p:spPr bwMode="gray">
          <a:xfrm>
            <a:off x="534027" y="501922"/>
            <a:ext cx="5516253" cy="497724"/>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4000"/>
              </a:lnSpc>
            </a:pPr>
            <a:r>
              <a:rPr lang="en-HK" sz="3400" b="1" dirty="0">
                <a:solidFill>
                  <a:srgbClr val="000000"/>
                </a:solidFill>
                <a:effectLst/>
                <a:latin typeface="Segoe UI Semibold" panose="020B0502040204020203" pitchFamily="34" charset="0"/>
              </a:rPr>
              <a:t>Problem Statement</a:t>
            </a:r>
          </a:p>
        </p:txBody>
      </p:sp>
      <p:pic>
        <p:nvPicPr>
          <p:cNvPr id="9" name="Picture 8" descr="A picture containing text, sign, outdoor, turn&#10;&#10;Description automatically generated">
            <a:extLst>
              <a:ext uri="{FF2B5EF4-FFF2-40B4-BE49-F238E27FC236}">
                <a16:creationId xmlns:a16="http://schemas.microsoft.com/office/drawing/2014/main" id="{3A116A4A-562E-5A03-D3C0-AF30BEB5F0FA}"/>
              </a:ext>
            </a:extLst>
          </p:cNvPr>
          <p:cNvPicPr>
            <a:picLocks noChangeAspect="1"/>
          </p:cNvPicPr>
          <p:nvPr/>
        </p:nvPicPr>
        <p:blipFill>
          <a:blip r:embed="rId4"/>
          <a:stretch>
            <a:fillRect/>
          </a:stretch>
        </p:blipFill>
        <p:spPr>
          <a:xfrm>
            <a:off x="11670000" y="6410520"/>
            <a:ext cx="288000" cy="213480"/>
          </a:xfrm>
          <a:prstGeom prst="rect">
            <a:avLst/>
          </a:prstGeom>
        </p:spPr>
      </p:pic>
      <p:sp>
        <p:nvSpPr>
          <p:cNvPr id="2" name="TextBox 1">
            <a:extLst>
              <a:ext uri="{FF2B5EF4-FFF2-40B4-BE49-F238E27FC236}">
                <a16:creationId xmlns:a16="http://schemas.microsoft.com/office/drawing/2014/main" id="{E5F3995D-3268-9CC8-081E-0A5D98ED204A}"/>
              </a:ext>
            </a:extLst>
          </p:cNvPr>
          <p:cNvSpPr txBox="1"/>
          <p:nvPr/>
        </p:nvSpPr>
        <p:spPr>
          <a:xfrm>
            <a:off x="493708" y="6458910"/>
            <a:ext cx="2661920" cy="330180"/>
          </a:xfrm>
          <a:custGeom>
            <a:avLst/>
            <a:gdLst>
              <a:gd name="connsiteX0" fmla="*/ 0 w 2661920"/>
              <a:gd name="connsiteY0" fmla="*/ 0 h 523220"/>
              <a:gd name="connsiteX1" fmla="*/ 2661920 w 2661920"/>
              <a:gd name="connsiteY1" fmla="*/ 0 h 523220"/>
              <a:gd name="connsiteX2" fmla="*/ 2661920 w 2661920"/>
              <a:gd name="connsiteY2" fmla="*/ 523220 h 523220"/>
              <a:gd name="connsiteX3" fmla="*/ 0 w 2661920"/>
              <a:gd name="connsiteY3" fmla="*/ 523220 h 523220"/>
              <a:gd name="connsiteX4" fmla="*/ 0 w 2661920"/>
              <a:gd name="connsiteY4" fmla="*/ 0 h 523220"/>
              <a:gd name="connsiteX0" fmla="*/ 0 w 2661920"/>
              <a:gd name="connsiteY0" fmla="*/ 0 h 523220"/>
              <a:gd name="connsiteX1" fmla="*/ 2661920 w 2661920"/>
              <a:gd name="connsiteY1" fmla="*/ 0 h 523220"/>
              <a:gd name="connsiteX2" fmla="*/ 2611120 w 2661920"/>
              <a:gd name="connsiteY2" fmla="*/ 330180 h 523220"/>
              <a:gd name="connsiteX3" fmla="*/ 0 w 2661920"/>
              <a:gd name="connsiteY3" fmla="*/ 523220 h 523220"/>
              <a:gd name="connsiteX4" fmla="*/ 0 w 2661920"/>
              <a:gd name="connsiteY4" fmla="*/ 0 h 523220"/>
              <a:gd name="connsiteX0" fmla="*/ 0 w 2661920"/>
              <a:gd name="connsiteY0" fmla="*/ 0 h 330180"/>
              <a:gd name="connsiteX1" fmla="*/ 2661920 w 2661920"/>
              <a:gd name="connsiteY1" fmla="*/ 0 h 330180"/>
              <a:gd name="connsiteX2" fmla="*/ 2611120 w 2661920"/>
              <a:gd name="connsiteY2" fmla="*/ 330180 h 330180"/>
              <a:gd name="connsiteX3" fmla="*/ 20320 w 2661920"/>
              <a:gd name="connsiteY3" fmla="*/ 330180 h 330180"/>
              <a:gd name="connsiteX4" fmla="*/ 0 w 2661920"/>
              <a:gd name="connsiteY4" fmla="*/ 0 h 33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920" h="330180">
                <a:moveTo>
                  <a:pt x="0" y="0"/>
                </a:moveTo>
                <a:lnTo>
                  <a:pt x="2661920" y="0"/>
                </a:lnTo>
                <a:lnTo>
                  <a:pt x="2611120" y="330180"/>
                </a:lnTo>
                <a:lnTo>
                  <a:pt x="20320" y="330180"/>
                </a:lnTo>
                <a:lnTo>
                  <a:pt x="0" y="0"/>
                </a:lnTo>
                <a:close/>
              </a:path>
            </a:pathLst>
          </a:custGeom>
          <a:solidFill>
            <a:schemeClr val="bg2"/>
          </a:solidFill>
        </p:spPr>
        <p:txBody>
          <a:bodyPr wrap="square" rtlCol="0">
            <a:spAutoFit/>
          </a:bodyPr>
          <a:lstStyle/>
          <a:p>
            <a:r>
              <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Copyright Mindsprint 2024</a:t>
            </a:r>
          </a:p>
          <a:p>
            <a:endParaRPr lang="en-IN" sz="1400" dirty="0" err="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1314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7CD856F-1A21-A482-5599-EF9762407B4B}"/>
              </a:ext>
            </a:extLst>
          </p:cNvPr>
          <p:cNvSpPr txBox="1"/>
          <p:nvPr/>
        </p:nvSpPr>
        <p:spPr>
          <a:xfrm>
            <a:off x="5113867" y="-1456267"/>
            <a:ext cx="184731" cy="369332"/>
          </a:xfrm>
          <a:prstGeom prst="rect">
            <a:avLst/>
          </a:prstGeom>
          <a:noFill/>
        </p:spPr>
        <p:txBody>
          <a:bodyPr wrap="none" rtlCol="0">
            <a:spAutoFit/>
          </a:bodyPr>
          <a:lstStyle/>
          <a:p>
            <a:endParaRPr lang="en-US" dirty="0" err="1">
              <a:latin typeface="SwissReSans" pitchFamily="34" charset="0"/>
            </a:endParaRPr>
          </a:p>
        </p:txBody>
      </p:sp>
      <p:pic>
        <p:nvPicPr>
          <p:cNvPr id="15" name="Picture 14" descr="Icon&#10;&#10;Description automatically generated">
            <a:extLst>
              <a:ext uri="{FF2B5EF4-FFF2-40B4-BE49-F238E27FC236}">
                <a16:creationId xmlns:a16="http://schemas.microsoft.com/office/drawing/2014/main" id="{F3F56868-8F48-BFB4-F023-1A3A1241D88B}"/>
              </a:ext>
            </a:extLst>
          </p:cNvPr>
          <p:cNvPicPr>
            <a:picLocks noChangeAspect="1"/>
          </p:cNvPicPr>
          <p:nvPr/>
        </p:nvPicPr>
        <p:blipFill>
          <a:blip r:embed="rId3"/>
          <a:stretch>
            <a:fillRect/>
          </a:stretch>
        </p:blipFill>
        <p:spPr>
          <a:xfrm>
            <a:off x="11630023" y="6383717"/>
            <a:ext cx="288000" cy="214286"/>
          </a:xfrm>
          <a:prstGeom prst="rect">
            <a:avLst/>
          </a:prstGeom>
        </p:spPr>
      </p:pic>
      <p:sp>
        <p:nvSpPr>
          <p:cNvPr id="7" name="TextBox 6">
            <a:extLst>
              <a:ext uri="{FF2B5EF4-FFF2-40B4-BE49-F238E27FC236}">
                <a16:creationId xmlns:a16="http://schemas.microsoft.com/office/drawing/2014/main" id="{38E7C091-93A6-12DE-3363-B7DF1853B4C0}"/>
              </a:ext>
            </a:extLst>
          </p:cNvPr>
          <p:cNvSpPr txBox="1"/>
          <p:nvPr/>
        </p:nvSpPr>
        <p:spPr>
          <a:xfrm>
            <a:off x="14255262" y="3587262"/>
            <a:ext cx="184731" cy="369332"/>
          </a:xfrm>
          <a:prstGeom prst="rect">
            <a:avLst/>
          </a:prstGeom>
          <a:noFill/>
        </p:spPr>
        <p:txBody>
          <a:bodyPr wrap="none" rtlCol="0">
            <a:spAutoFit/>
          </a:bodyPr>
          <a:lstStyle/>
          <a:p>
            <a:endParaRPr lang="en-US" dirty="0" err="1">
              <a:latin typeface="SwissReSans" pitchFamily="34" charset="0"/>
            </a:endParaRPr>
          </a:p>
        </p:txBody>
      </p:sp>
      <p:sp>
        <p:nvSpPr>
          <p:cNvPr id="26" name="Text Placeholder 8">
            <a:extLst>
              <a:ext uri="{FF2B5EF4-FFF2-40B4-BE49-F238E27FC236}">
                <a16:creationId xmlns:a16="http://schemas.microsoft.com/office/drawing/2014/main" id="{86C0CC53-CB6F-B975-FD4F-4C5ACDCD2319}"/>
              </a:ext>
            </a:extLst>
          </p:cNvPr>
          <p:cNvSpPr txBox="1">
            <a:spLocks/>
          </p:cNvSpPr>
          <p:nvPr/>
        </p:nvSpPr>
        <p:spPr bwMode="gray">
          <a:xfrm>
            <a:off x="534027" y="1343025"/>
            <a:ext cx="11135974" cy="4848225"/>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ct val="107000"/>
              </a:lnSpc>
              <a:spcAft>
                <a:spcPts val="800"/>
              </a:spcAft>
            </a:pPr>
            <a:r>
              <a:rPr lang="en-US" sz="2000" b="1" dirty="0">
                <a:solidFill>
                  <a:srgbClr val="711A31"/>
                </a:solidFill>
                <a:latin typeface="Calibri" panose="020F0502020204030204" pitchFamily="34" charset="0"/>
                <a:cs typeface="Calibri" panose="020F0502020204030204" pitchFamily="34" charset="0"/>
              </a:rPr>
              <a:t>Solution Overview: </a:t>
            </a:r>
            <a:r>
              <a:rPr lang="en-US" sz="1800" dirty="0">
                <a:solidFill>
                  <a:schemeClr val="tx1"/>
                </a:solidFill>
                <a:latin typeface="Calibri" panose="020F0502020204030204" pitchFamily="34" charset="0"/>
                <a:cs typeface="Calibri" panose="020F0502020204030204" pitchFamily="34" charset="0"/>
              </a:rPr>
              <a:t>Our solution revolutionizes user engagement on AEM-based, content-rich websites by leveraging Adobe Analytics and Adobe Target. By integrating these tools, we deliver highly personalized content experiences across various product categories like cotton, oils, grains, etc., enhancing user satisfaction through tailored content and dynamic interactions, without e-commerce functionalities.</a:t>
            </a:r>
          </a:p>
          <a:p>
            <a:pPr>
              <a:lnSpc>
                <a:spcPct val="107000"/>
              </a:lnSpc>
              <a:spcAft>
                <a:spcPts val="800"/>
              </a:spcAft>
            </a:pPr>
            <a:r>
              <a:rPr lang="en-US" sz="2000" b="1" dirty="0">
                <a:solidFill>
                  <a:srgbClr val="711A31"/>
                </a:solidFill>
                <a:latin typeface="Calibri" panose="020F0502020204030204" pitchFamily="34" charset="0"/>
                <a:cs typeface="Calibri" panose="020F0502020204030204" pitchFamily="34" charset="0"/>
              </a:rPr>
              <a:t>Key Features:</a:t>
            </a:r>
            <a:br>
              <a:rPr lang="en-US" sz="2000" b="1" dirty="0">
                <a:solidFill>
                  <a:srgbClr val="711A31"/>
                </a:solidFill>
                <a:latin typeface="Calibri" panose="020F0502020204030204" pitchFamily="34" charset="0"/>
                <a:cs typeface="Calibri" panose="020F0502020204030204" pitchFamily="34" charset="0"/>
              </a:rPr>
            </a:br>
            <a:r>
              <a:rPr lang="en-IN" sz="1800" b="1" dirty="0">
                <a:solidFill>
                  <a:schemeClr val="tx1"/>
                </a:solidFill>
                <a:latin typeface="Calibri" panose="020F0502020204030204" pitchFamily="34" charset="0"/>
                <a:cs typeface="Calibri" panose="020F0502020204030204" pitchFamily="34" charset="0"/>
              </a:rPr>
              <a:t>	Advanced Data Analytics: </a:t>
            </a:r>
            <a:r>
              <a:rPr lang="en-US" sz="1800" dirty="0">
                <a:solidFill>
                  <a:schemeClr val="tx1"/>
                </a:solidFill>
                <a:latin typeface="Calibri" panose="020F0502020204030204" pitchFamily="34" charset="0"/>
                <a:cs typeface="Calibri" panose="020F0502020204030204" pitchFamily="34" charset="0"/>
              </a:rPr>
              <a:t>Leverages Adobe Analytics to analyze user data, including browsing patterns and content preferences, to uncover behavior trends.</a:t>
            </a:r>
            <a:br>
              <a:rPr lang="en-US" sz="1800" dirty="0">
                <a:solidFill>
                  <a:schemeClr val="tx1"/>
                </a:solidFill>
                <a:latin typeface="Calibri" panose="020F0502020204030204" pitchFamily="34" charset="0"/>
                <a:cs typeface="Calibri" panose="020F0502020204030204" pitchFamily="34" charset="0"/>
              </a:rPr>
            </a:br>
            <a:r>
              <a:rPr lang="en-IN" sz="1800" b="1" dirty="0">
                <a:solidFill>
                  <a:schemeClr val="tx1"/>
                </a:solidFill>
                <a:latin typeface="Calibri" panose="020F0502020204030204" pitchFamily="34" charset="0"/>
                <a:cs typeface="Calibri" panose="020F0502020204030204" pitchFamily="34" charset="0"/>
              </a:rPr>
              <a:t>	Personalized Content Delivery: </a:t>
            </a:r>
            <a:r>
              <a:rPr lang="en-US" sz="1800" dirty="0">
                <a:solidFill>
                  <a:schemeClr val="tx1"/>
                </a:solidFill>
                <a:latin typeface="Calibri" panose="020F0502020204030204" pitchFamily="34" charset="0"/>
                <a:cs typeface="Calibri" panose="020F0502020204030204" pitchFamily="34" charset="0"/>
              </a:rPr>
              <a:t>Uses Adobe Target to dynamically tailor website content, offering personalized product recommendations, promotions, and layouts</a:t>
            </a:r>
            <a:r>
              <a:rPr lang="en-IN" sz="1800" dirty="0">
                <a:solidFill>
                  <a:schemeClr val="tx1"/>
                </a:solidFill>
                <a:latin typeface="Calibri" panose="020F0502020204030204" pitchFamily="34" charset="0"/>
                <a:cs typeface="Calibri" panose="020F0502020204030204" pitchFamily="34" charset="0"/>
              </a:rPr>
              <a:t>.</a:t>
            </a:r>
            <a:br>
              <a:rPr lang="en-IN" sz="1800" dirty="0">
                <a:solidFill>
                  <a:schemeClr val="tx1"/>
                </a:solidFill>
                <a:latin typeface="Calibri" panose="020F0502020204030204" pitchFamily="34" charset="0"/>
                <a:cs typeface="Calibri" panose="020F0502020204030204" pitchFamily="34" charset="0"/>
              </a:rPr>
            </a:br>
            <a:r>
              <a:rPr lang="en-IN"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Real-Time Customization:</a:t>
            </a:r>
            <a:r>
              <a:rPr lang="en-US" sz="1800" dirty="0">
                <a:solidFill>
                  <a:schemeClr val="tx1"/>
                </a:solidFill>
                <a:latin typeface="Calibri" panose="020F0502020204030204" pitchFamily="34" charset="0"/>
                <a:cs typeface="Calibri" panose="020F0502020204030204" pitchFamily="34" charset="0"/>
              </a:rPr>
              <a:t> Enables real-time content adjustments based on user interactions and data updates for a relevant and engaging experience.</a:t>
            </a:r>
            <a:br>
              <a:rPr lang="en-US" sz="1800" dirty="0">
                <a:solidFill>
                  <a:schemeClr val="tx1"/>
                </a:solidFill>
                <a:latin typeface="Calibri" panose="020F0502020204030204" pitchFamily="34" charset="0"/>
                <a:cs typeface="Calibri" panose="020F0502020204030204" pitchFamily="34" charset="0"/>
              </a:rPr>
            </a:br>
            <a:r>
              <a:rPr lang="en-US"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Segmented User Experiences: </a:t>
            </a:r>
            <a:r>
              <a:rPr lang="en-US" sz="1800" dirty="0">
                <a:solidFill>
                  <a:schemeClr val="tx1"/>
                </a:solidFill>
                <a:latin typeface="Calibri" panose="020F0502020204030204" pitchFamily="34" charset="0"/>
                <a:cs typeface="Calibri" panose="020F0502020204030204" pitchFamily="34" charset="0"/>
              </a:rPr>
              <a:t>Facilitates the creation of user segments based on behavior, allowing targeted and personalized content for different groups.</a:t>
            </a:r>
            <a:br>
              <a:rPr lang="en-US" sz="1800" dirty="0">
                <a:solidFill>
                  <a:schemeClr val="tx1"/>
                </a:solidFill>
                <a:latin typeface="Calibri" panose="020F0502020204030204" pitchFamily="34" charset="0"/>
                <a:cs typeface="Calibri" panose="020F0502020204030204" pitchFamily="34" charset="0"/>
              </a:rPr>
            </a:br>
            <a:r>
              <a:rPr lang="en-US"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Performance Tracking and Optimization: </a:t>
            </a:r>
            <a:r>
              <a:rPr lang="en-US" sz="1800" dirty="0">
                <a:solidFill>
                  <a:schemeClr val="tx1"/>
                </a:solidFill>
                <a:latin typeface="Calibri" panose="020F0502020204030204" pitchFamily="34" charset="0"/>
                <a:cs typeface="Calibri" panose="020F0502020204030204" pitchFamily="34" charset="0"/>
              </a:rPr>
              <a:t>Provides tools to monitor and optimize personalized content strategies, ensuring continuous improvement in user engagement.</a:t>
            </a:r>
            <a:endParaRPr lang="en-IN" sz="1800" dirty="0">
              <a:solidFill>
                <a:schemeClr val="tx1"/>
              </a:solidFill>
              <a:latin typeface="Calibri" panose="020F0502020204030204" pitchFamily="34" charset="0"/>
              <a:cs typeface="Calibri" panose="020F0502020204030204" pitchFamily="34" charset="0"/>
            </a:endParaRP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ts val="1980"/>
              </a:lnSpc>
            </a:pPr>
            <a:endParaRPr lang="en-US" dirty="0">
              <a:solidFill>
                <a:schemeClr val="tx1"/>
              </a:solidFill>
              <a:effectLst/>
              <a:latin typeface="Calibri" panose="020F0502020204030204" pitchFamily="34" charset="0"/>
              <a:cs typeface="Calibri" panose="020F0502020204030204" pitchFamily="34" charset="0"/>
            </a:endParaRPr>
          </a:p>
          <a:p>
            <a:pPr>
              <a:lnSpc>
                <a:spcPts val="1980"/>
              </a:lnSpc>
            </a:pPr>
            <a:endParaRPr lang="en-US" dirty="0">
              <a:solidFill>
                <a:schemeClr val="tx1"/>
              </a:solidFill>
              <a:effectLst/>
              <a:latin typeface="Calibri" panose="020F0502020204030204" pitchFamily="34" charset="0"/>
              <a:cs typeface="Calibri" panose="020F0502020204030204" pitchFamily="34" charset="0"/>
            </a:endParaRPr>
          </a:p>
        </p:txBody>
      </p:sp>
      <p:sp>
        <p:nvSpPr>
          <p:cNvPr id="38" name="Text Placeholder 8">
            <a:extLst>
              <a:ext uri="{FF2B5EF4-FFF2-40B4-BE49-F238E27FC236}">
                <a16:creationId xmlns:a16="http://schemas.microsoft.com/office/drawing/2014/main" id="{06F944EC-D01C-22DF-0DAC-174B21BC3E13}"/>
              </a:ext>
            </a:extLst>
          </p:cNvPr>
          <p:cNvSpPr txBox="1">
            <a:spLocks/>
          </p:cNvSpPr>
          <p:nvPr/>
        </p:nvSpPr>
        <p:spPr bwMode="gray">
          <a:xfrm>
            <a:off x="534027" y="501922"/>
            <a:ext cx="5516253" cy="497724"/>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4000"/>
              </a:lnSpc>
            </a:pPr>
            <a:r>
              <a:rPr lang="en-HK" sz="3400" b="1" dirty="0">
                <a:solidFill>
                  <a:srgbClr val="000000"/>
                </a:solidFill>
                <a:effectLst/>
                <a:latin typeface="Segoe UI Semibold" panose="020B0502040204020203" pitchFamily="34" charset="0"/>
              </a:rPr>
              <a:t>Proposed Solution</a:t>
            </a:r>
          </a:p>
        </p:txBody>
      </p:sp>
      <p:pic>
        <p:nvPicPr>
          <p:cNvPr id="9" name="Picture 8" descr="A picture containing text, sign, outdoor, turn&#10;&#10;Description automatically generated">
            <a:extLst>
              <a:ext uri="{FF2B5EF4-FFF2-40B4-BE49-F238E27FC236}">
                <a16:creationId xmlns:a16="http://schemas.microsoft.com/office/drawing/2014/main" id="{3A116A4A-562E-5A03-D3C0-AF30BEB5F0FA}"/>
              </a:ext>
            </a:extLst>
          </p:cNvPr>
          <p:cNvPicPr>
            <a:picLocks noChangeAspect="1"/>
          </p:cNvPicPr>
          <p:nvPr/>
        </p:nvPicPr>
        <p:blipFill>
          <a:blip r:embed="rId4"/>
          <a:stretch>
            <a:fillRect/>
          </a:stretch>
        </p:blipFill>
        <p:spPr>
          <a:xfrm>
            <a:off x="11670000" y="6410520"/>
            <a:ext cx="288000" cy="213480"/>
          </a:xfrm>
          <a:prstGeom prst="rect">
            <a:avLst/>
          </a:prstGeom>
        </p:spPr>
      </p:pic>
      <p:sp>
        <p:nvSpPr>
          <p:cNvPr id="2" name="TextBox 1">
            <a:extLst>
              <a:ext uri="{FF2B5EF4-FFF2-40B4-BE49-F238E27FC236}">
                <a16:creationId xmlns:a16="http://schemas.microsoft.com/office/drawing/2014/main" id="{E3C622A9-31E9-F178-362C-D238F8281085}"/>
              </a:ext>
            </a:extLst>
          </p:cNvPr>
          <p:cNvSpPr txBox="1"/>
          <p:nvPr/>
        </p:nvSpPr>
        <p:spPr>
          <a:xfrm>
            <a:off x="493708" y="6458910"/>
            <a:ext cx="2661920" cy="330180"/>
          </a:xfrm>
          <a:custGeom>
            <a:avLst/>
            <a:gdLst>
              <a:gd name="connsiteX0" fmla="*/ 0 w 2661920"/>
              <a:gd name="connsiteY0" fmla="*/ 0 h 523220"/>
              <a:gd name="connsiteX1" fmla="*/ 2661920 w 2661920"/>
              <a:gd name="connsiteY1" fmla="*/ 0 h 523220"/>
              <a:gd name="connsiteX2" fmla="*/ 2661920 w 2661920"/>
              <a:gd name="connsiteY2" fmla="*/ 523220 h 523220"/>
              <a:gd name="connsiteX3" fmla="*/ 0 w 2661920"/>
              <a:gd name="connsiteY3" fmla="*/ 523220 h 523220"/>
              <a:gd name="connsiteX4" fmla="*/ 0 w 2661920"/>
              <a:gd name="connsiteY4" fmla="*/ 0 h 523220"/>
              <a:gd name="connsiteX0" fmla="*/ 0 w 2661920"/>
              <a:gd name="connsiteY0" fmla="*/ 0 h 523220"/>
              <a:gd name="connsiteX1" fmla="*/ 2661920 w 2661920"/>
              <a:gd name="connsiteY1" fmla="*/ 0 h 523220"/>
              <a:gd name="connsiteX2" fmla="*/ 2611120 w 2661920"/>
              <a:gd name="connsiteY2" fmla="*/ 330180 h 523220"/>
              <a:gd name="connsiteX3" fmla="*/ 0 w 2661920"/>
              <a:gd name="connsiteY3" fmla="*/ 523220 h 523220"/>
              <a:gd name="connsiteX4" fmla="*/ 0 w 2661920"/>
              <a:gd name="connsiteY4" fmla="*/ 0 h 523220"/>
              <a:gd name="connsiteX0" fmla="*/ 0 w 2661920"/>
              <a:gd name="connsiteY0" fmla="*/ 0 h 330180"/>
              <a:gd name="connsiteX1" fmla="*/ 2661920 w 2661920"/>
              <a:gd name="connsiteY1" fmla="*/ 0 h 330180"/>
              <a:gd name="connsiteX2" fmla="*/ 2611120 w 2661920"/>
              <a:gd name="connsiteY2" fmla="*/ 330180 h 330180"/>
              <a:gd name="connsiteX3" fmla="*/ 20320 w 2661920"/>
              <a:gd name="connsiteY3" fmla="*/ 330180 h 330180"/>
              <a:gd name="connsiteX4" fmla="*/ 0 w 2661920"/>
              <a:gd name="connsiteY4" fmla="*/ 0 h 33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920" h="330180">
                <a:moveTo>
                  <a:pt x="0" y="0"/>
                </a:moveTo>
                <a:lnTo>
                  <a:pt x="2661920" y="0"/>
                </a:lnTo>
                <a:lnTo>
                  <a:pt x="2611120" y="330180"/>
                </a:lnTo>
                <a:lnTo>
                  <a:pt x="20320" y="330180"/>
                </a:lnTo>
                <a:lnTo>
                  <a:pt x="0" y="0"/>
                </a:lnTo>
                <a:close/>
              </a:path>
            </a:pathLst>
          </a:custGeom>
          <a:solidFill>
            <a:schemeClr val="bg2"/>
          </a:solidFill>
        </p:spPr>
        <p:txBody>
          <a:bodyPr wrap="square" rtlCol="0">
            <a:spAutoFit/>
          </a:bodyPr>
          <a:lstStyle/>
          <a:p>
            <a:r>
              <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Copyright Mindsprint 2024</a:t>
            </a:r>
          </a:p>
          <a:p>
            <a:endParaRPr lang="en-IN" sz="1400" dirty="0" err="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5296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7CD856F-1A21-A482-5599-EF9762407B4B}"/>
              </a:ext>
            </a:extLst>
          </p:cNvPr>
          <p:cNvSpPr txBox="1"/>
          <p:nvPr/>
        </p:nvSpPr>
        <p:spPr>
          <a:xfrm>
            <a:off x="5113867" y="-1456267"/>
            <a:ext cx="184731" cy="369332"/>
          </a:xfrm>
          <a:prstGeom prst="rect">
            <a:avLst/>
          </a:prstGeom>
          <a:noFill/>
        </p:spPr>
        <p:txBody>
          <a:bodyPr wrap="none" rtlCol="0">
            <a:spAutoFit/>
          </a:bodyPr>
          <a:lstStyle/>
          <a:p>
            <a:endParaRPr lang="en-US" dirty="0" err="1">
              <a:latin typeface="SwissReSans" pitchFamily="34" charset="0"/>
            </a:endParaRPr>
          </a:p>
        </p:txBody>
      </p:sp>
      <p:pic>
        <p:nvPicPr>
          <p:cNvPr id="15" name="Picture 14" descr="Icon&#10;&#10;Description automatically generated">
            <a:extLst>
              <a:ext uri="{FF2B5EF4-FFF2-40B4-BE49-F238E27FC236}">
                <a16:creationId xmlns:a16="http://schemas.microsoft.com/office/drawing/2014/main" id="{F3F56868-8F48-BFB4-F023-1A3A1241D88B}"/>
              </a:ext>
            </a:extLst>
          </p:cNvPr>
          <p:cNvPicPr>
            <a:picLocks noChangeAspect="1"/>
          </p:cNvPicPr>
          <p:nvPr/>
        </p:nvPicPr>
        <p:blipFill>
          <a:blip r:embed="rId3"/>
          <a:stretch>
            <a:fillRect/>
          </a:stretch>
        </p:blipFill>
        <p:spPr>
          <a:xfrm>
            <a:off x="11630023" y="6383717"/>
            <a:ext cx="288000" cy="214286"/>
          </a:xfrm>
          <a:prstGeom prst="rect">
            <a:avLst/>
          </a:prstGeom>
        </p:spPr>
      </p:pic>
      <p:sp>
        <p:nvSpPr>
          <p:cNvPr id="7" name="TextBox 6">
            <a:extLst>
              <a:ext uri="{FF2B5EF4-FFF2-40B4-BE49-F238E27FC236}">
                <a16:creationId xmlns:a16="http://schemas.microsoft.com/office/drawing/2014/main" id="{38E7C091-93A6-12DE-3363-B7DF1853B4C0}"/>
              </a:ext>
            </a:extLst>
          </p:cNvPr>
          <p:cNvSpPr txBox="1"/>
          <p:nvPr/>
        </p:nvSpPr>
        <p:spPr>
          <a:xfrm>
            <a:off x="14255262" y="3587262"/>
            <a:ext cx="184731" cy="369332"/>
          </a:xfrm>
          <a:prstGeom prst="rect">
            <a:avLst/>
          </a:prstGeom>
          <a:noFill/>
        </p:spPr>
        <p:txBody>
          <a:bodyPr wrap="none" rtlCol="0">
            <a:spAutoFit/>
          </a:bodyPr>
          <a:lstStyle/>
          <a:p>
            <a:endParaRPr lang="en-US" dirty="0" err="1">
              <a:latin typeface="SwissReSans" pitchFamily="34" charset="0"/>
            </a:endParaRPr>
          </a:p>
        </p:txBody>
      </p:sp>
      <p:sp>
        <p:nvSpPr>
          <p:cNvPr id="26" name="Text Placeholder 8">
            <a:extLst>
              <a:ext uri="{FF2B5EF4-FFF2-40B4-BE49-F238E27FC236}">
                <a16:creationId xmlns:a16="http://schemas.microsoft.com/office/drawing/2014/main" id="{86C0CC53-CB6F-B975-FD4F-4C5ACDCD2319}"/>
              </a:ext>
            </a:extLst>
          </p:cNvPr>
          <p:cNvSpPr txBox="1">
            <a:spLocks/>
          </p:cNvSpPr>
          <p:nvPr/>
        </p:nvSpPr>
        <p:spPr bwMode="gray">
          <a:xfrm>
            <a:off x="528013" y="1163149"/>
            <a:ext cx="11135973" cy="5109635"/>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ct val="107000"/>
              </a:lnSpc>
              <a:spcAft>
                <a:spcPts val="800"/>
              </a:spcAft>
            </a:pPr>
            <a:r>
              <a:rPr lang="en-IN" sz="2000" b="1" dirty="0">
                <a:solidFill>
                  <a:srgbClr val="711A31"/>
                </a:solidFill>
                <a:latin typeface="Calibri" panose="020F0502020204030204" pitchFamily="34" charset="0"/>
                <a:cs typeface="Calibri" panose="020F0502020204030204" pitchFamily="34" charset="0"/>
              </a:rPr>
              <a:t>Unique Selling Proposition (USP): </a:t>
            </a:r>
            <a:r>
              <a:rPr lang="en-US" sz="1800" dirty="0">
                <a:solidFill>
                  <a:schemeClr val="tx1"/>
                </a:solidFill>
                <a:latin typeface="Calibri" panose="020F0502020204030204" pitchFamily="34" charset="0"/>
                <a:cs typeface="Calibri" panose="020F0502020204030204" pitchFamily="34" charset="0"/>
              </a:rPr>
              <a:t>Our solution uniquely combines Adobe Analytics and Adobe Target for non-e-commerce AEM sites, focusing on enhancing content engagement across diverse product categories. Unlike traditional personalization tools centered on transactions, our approach drives user engagement and satisfaction through highly personalized content, setting a new standard for content-rich websites.</a:t>
            </a:r>
          </a:p>
          <a:p>
            <a:pPr>
              <a:lnSpc>
                <a:spcPts val="1980"/>
              </a:lnSpc>
            </a:pPr>
            <a:r>
              <a:rPr lang="en-US" sz="2000" b="1" dirty="0">
                <a:solidFill>
                  <a:srgbClr val="711A31"/>
                </a:solidFill>
                <a:latin typeface="Calibri" panose="020F0502020204030204" pitchFamily="34" charset="0"/>
                <a:cs typeface="Calibri" panose="020F0502020204030204" pitchFamily="34" charset="0"/>
              </a:rPr>
              <a:t>Core Features:</a:t>
            </a:r>
          </a:p>
          <a:p>
            <a:pPr>
              <a:lnSpc>
                <a:spcPct val="107000"/>
              </a:lnSpc>
              <a:spcAft>
                <a:spcPts val="800"/>
              </a:spcAft>
            </a:pP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User Data Integration: </a:t>
            </a:r>
            <a:r>
              <a:rPr lang="en-US" sz="1800" dirty="0">
                <a:solidFill>
                  <a:schemeClr val="tx1"/>
                </a:solidFill>
                <a:latin typeface="Calibri" panose="020F0502020204030204" pitchFamily="34" charset="0"/>
                <a:cs typeface="Calibri" panose="020F0502020204030204" pitchFamily="34" charset="0"/>
              </a:rPr>
              <a:t>Utilize Adobe Analytics to gather and analyze user data, including browsing patterns and preferences, to inform content personalization.</a:t>
            </a:r>
            <a:br>
              <a:rPr lang="en-US" sz="1800" dirty="0">
                <a:solidFill>
                  <a:schemeClr val="tx1"/>
                </a:solidFill>
                <a:latin typeface="Calibri" panose="020F0502020204030204" pitchFamily="34" charset="0"/>
                <a:cs typeface="Calibri" panose="020F0502020204030204" pitchFamily="34" charset="0"/>
              </a:rPr>
            </a:b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Personalized Content Delivery: </a:t>
            </a:r>
            <a:r>
              <a:rPr lang="en-US" sz="1800" dirty="0">
                <a:solidFill>
                  <a:schemeClr val="tx1"/>
                </a:solidFill>
                <a:latin typeface="Calibri" panose="020F0502020204030204" pitchFamily="34" charset="0"/>
                <a:cs typeface="Calibri" panose="020F0502020204030204" pitchFamily="34" charset="0"/>
              </a:rPr>
              <a:t>Use Adobe Target to deliver customized content, including personalized recommendations and dynamic adjustments, based on user insights.</a:t>
            </a:r>
            <a:br>
              <a:rPr lang="en-US" sz="1800" dirty="0">
                <a:solidFill>
                  <a:schemeClr val="tx1"/>
                </a:solidFill>
                <a:latin typeface="Calibri" panose="020F0502020204030204" pitchFamily="34" charset="0"/>
                <a:cs typeface="Calibri" panose="020F0502020204030204" pitchFamily="34" charset="0"/>
              </a:rPr>
            </a:b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Real-Time Experience Customization: </a:t>
            </a:r>
            <a:r>
              <a:rPr lang="en-US" sz="1800" dirty="0">
                <a:solidFill>
                  <a:schemeClr val="tx1"/>
                </a:solidFill>
                <a:latin typeface="Calibri" panose="020F0502020204030204" pitchFamily="34" charset="0"/>
                <a:cs typeface="Calibri" panose="020F0502020204030204" pitchFamily="34" charset="0"/>
              </a:rPr>
              <a:t>Enable real-time content adjustments based on user interactions to ensure relevant and engaging experiences.</a:t>
            </a:r>
            <a:r>
              <a:rPr lang="en-IN" sz="1800" dirty="0">
                <a:solidFill>
                  <a:schemeClr val="tx1"/>
                </a:solidFill>
                <a:latin typeface="Calibri" panose="020F0502020204030204" pitchFamily="34" charset="0"/>
                <a:cs typeface="Calibri" panose="020F0502020204030204" pitchFamily="34" charset="0"/>
              </a:rPr>
              <a:t> </a:t>
            </a:r>
            <a:br>
              <a:rPr lang="en-IN" sz="1800" dirty="0">
                <a:solidFill>
                  <a:schemeClr val="tx1"/>
                </a:solidFill>
                <a:latin typeface="Calibri" panose="020F0502020204030204" pitchFamily="34" charset="0"/>
                <a:cs typeface="Calibri" panose="020F0502020204030204" pitchFamily="34" charset="0"/>
              </a:rPr>
            </a:b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User Segmentation:</a:t>
            </a:r>
            <a:r>
              <a:rPr lang="en-IN" sz="1800" dirty="0">
                <a:solidFill>
                  <a:schemeClr val="tx1"/>
                </a:solidFill>
                <a:latin typeface="Calibri" panose="020F0502020204030204" pitchFamily="34" charset="0"/>
                <a:cs typeface="Calibri" panose="020F0502020204030204" pitchFamily="34" charset="0"/>
              </a:rPr>
              <a:t> </a:t>
            </a:r>
            <a:r>
              <a:rPr lang="en-US" sz="1800" dirty="0">
                <a:solidFill>
                  <a:schemeClr val="tx1"/>
                </a:solidFill>
                <a:latin typeface="Calibri" panose="020F0502020204030204" pitchFamily="34" charset="0"/>
                <a:cs typeface="Calibri" panose="020F0502020204030204" pitchFamily="34" charset="0"/>
              </a:rPr>
              <a:t>Segment users by behavior and preferences to deliver targeted content and tailored experiences.</a:t>
            </a:r>
            <a:br>
              <a:rPr lang="en-US" sz="1800" dirty="0">
                <a:solidFill>
                  <a:schemeClr val="tx1"/>
                </a:solidFill>
                <a:latin typeface="Calibri" panose="020F0502020204030204" pitchFamily="34" charset="0"/>
                <a:cs typeface="Calibri" panose="020F0502020204030204" pitchFamily="34" charset="0"/>
              </a:rPr>
            </a:br>
            <a:r>
              <a:rPr lang="en-US"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Basic Performance Tracking:</a:t>
            </a:r>
            <a:r>
              <a:rPr lang="en-US" sz="1800" dirty="0">
                <a:solidFill>
                  <a:schemeClr val="tx1"/>
                </a:solidFill>
                <a:latin typeface="Calibri" panose="020F0502020204030204" pitchFamily="34" charset="0"/>
                <a:cs typeface="Calibri" panose="020F0502020204030204" pitchFamily="34" charset="0"/>
              </a:rPr>
              <a:t> Implement tracking and reporting features to monitor the effectiveness of personalized content and user engagement.</a:t>
            </a:r>
            <a:endParaRPr lang="en-IN" sz="1800" dirty="0">
              <a:solidFill>
                <a:schemeClr val="tx1"/>
              </a:solidFill>
              <a:latin typeface="Calibri" panose="020F0502020204030204" pitchFamily="34" charset="0"/>
              <a:cs typeface="Calibri" panose="020F0502020204030204" pitchFamily="34" charset="0"/>
            </a:endParaRPr>
          </a:p>
          <a:p>
            <a:pPr>
              <a:lnSpc>
                <a:spcPct val="107000"/>
              </a:lnSpc>
              <a:spcAft>
                <a:spcPts val="800"/>
              </a:spcAft>
            </a:pPr>
            <a:endParaRPr lang="en-US" sz="1800" dirty="0">
              <a:solidFill>
                <a:schemeClr val="tx1"/>
              </a:solidFill>
              <a:latin typeface="Calibri" panose="020F0502020204030204" pitchFamily="34" charset="0"/>
              <a:cs typeface="Calibri" panose="020F0502020204030204" pitchFamily="34" charset="0"/>
            </a:endParaRP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p:txBody>
      </p:sp>
      <p:sp>
        <p:nvSpPr>
          <p:cNvPr id="38" name="Text Placeholder 8">
            <a:extLst>
              <a:ext uri="{FF2B5EF4-FFF2-40B4-BE49-F238E27FC236}">
                <a16:creationId xmlns:a16="http://schemas.microsoft.com/office/drawing/2014/main" id="{06F944EC-D01C-22DF-0DAC-174B21BC3E13}"/>
              </a:ext>
            </a:extLst>
          </p:cNvPr>
          <p:cNvSpPr txBox="1">
            <a:spLocks/>
          </p:cNvSpPr>
          <p:nvPr/>
        </p:nvSpPr>
        <p:spPr bwMode="gray">
          <a:xfrm>
            <a:off x="534027" y="501922"/>
            <a:ext cx="5516253" cy="497724"/>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4000"/>
              </a:lnSpc>
            </a:pPr>
            <a:r>
              <a:rPr lang="en-HK" sz="3400" b="1" dirty="0">
                <a:solidFill>
                  <a:srgbClr val="000000"/>
                </a:solidFill>
                <a:effectLst/>
                <a:latin typeface="Segoe UI Semibold" panose="020B0502040204020203" pitchFamily="34" charset="0"/>
              </a:rPr>
              <a:t>Proposed Solution</a:t>
            </a:r>
          </a:p>
        </p:txBody>
      </p:sp>
      <p:pic>
        <p:nvPicPr>
          <p:cNvPr id="9" name="Picture 8" descr="A picture containing text, sign, outdoor, turn&#10;&#10;Description automatically generated">
            <a:extLst>
              <a:ext uri="{FF2B5EF4-FFF2-40B4-BE49-F238E27FC236}">
                <a16:creationId xmlns:a16="http://schemas.microsoft.com/office/drawing/2014/main" id="{3A116A4A-562E-5A03-D3C0-AF30BEB5F0FA}"/>
              </a:ext>
            </a:extLst>
          </p:cNvPr>
          <p:cNvPicPr>
            <a:picLocks noChangeAspect="1"/>
          </p:cNvPicPr>
          <p:nvPr/>
        </p:nvPicPr>
        <p:blipFill>
          <a:blip r:embed="rId4"/>
          <a:stretch>
            <a:fillRect/>
          </a:stretch>
        </p:blipFill>
        <p:spPr>
          <a:xfrm>
            <a:off x="11670000" y="6410520"/>
            <a:ext cx="288000" cy="213480"/>
          </a:xfrm>
          <a:prstGeom prst="rect">
            <a:avLst/>
          </a:prstGeom>
        </p:spPr>
      </p:pic>
      <p:sp>
        <p:nvSpPr>
          <p:cNvPr id="2" name="TextBox 1">
            <a:extLst>
              <a:ext uri="{FF2B5EF4-FFF2-40B4-BE49-F238E27FC236}">
                <a16:creationId xmlns:a16="http://schemas.microsoft.com/office/drawing/2014/main" id="{809EC848-3F2F-9B33-3428-B133A1D0FDC1}"/>
              </a:ext>
            </a:extLst>
          </p:cNvPr>
          <p:cNvSpPr txBox="1"/>
          <p:nvPr/>
        </p:nvSpPr>
        <p:spPr>
          <a:xfrm>
            <a:off x="493708" y="6458910"/>
            <a:ext cx="2661920" cy="330180"/>
          </a:xfrm>
          <a:custGeom>
            <a:avLst/>
            <a:gdLst>
              <a:gd name="connsiteX0" fmla="*/ 0 w 2661920"/>
              <a:gd name="connsiteY0" fmla="*/ 0 h 523220"/>
              <a:gd name="connsiteX1" fmla="*/ 2661920 w 2661920"/>
              <a:gd name="connsiteY1" fmla="*/ 0 h 523220"/>
              <a:gd name="connsiteX2" fmla="*/ 2661920 w 2661920"/>
              <a:gd name="connsiteY2" fmla="*/ 523220 h 523220"/>
              <a:gd name="connsiteX3" fmla="*/ 0 w 2661920"/>
              <a:gd name="connsiteY3" fmla="*/ 523220 h 523220"/>
              <a:gd name="connsiteX4" fmla="*/ 0 w 2661920"/>
              <a:gd name="connsiteY4" fmla="*/ 0 h 523220"/>
              <a:gd name="connsiteX0" fmla="*/ 0 w 2661920"/>
              <a:gd name="connsiteY0" fmla="*/ 0 h 523220"/>
              <a:gd name="connsiteX1" fmla="*/ 2661920 w 2661920"/>
              <a:gd name="connsiteY1" fmla="*/ 0 h 523220"/>
              <a:gd name="connsiteX2" fmla="*/ 2611120 w 2661920"/>
              <a:gd name="connsiteY2" fmla="*/ 330180 h 523220"/>
              <a:gd name="connsiteX3" fmla="*/ 0 w 2661920"/>
              <a:gd name="connsiteY3" fmla="*/ 523220 h 523220"/>
              <a:gd name="connsiteX4" fmla="*/ 0 w 2661920"/>
              <a:gd name="connsiteY4" fmla="*/ 0 h 523220"/>
              <a:gd name="connsiteX0" fmla="*/ 0 w 2661920"/>
              <a:gd name="connsiteY0" fmla="*/ 0 h 330180"/>
              <a:gd name="connsiteX1" fmla="*/ 2661920 w 2661920"/>
              <a:gd name="connsiteY1" fmla="*/ 0 h 330180"/>
              <a:gd name="connsiteX2" fmla="*/ 2611120 w 2661920"/>
              <a:gd name="connsiteY2" fmla="*/ 330180 h 330180"/>
              <a:gd name="connsiteX3" fmla="*/ 20320 w 2661920"/>
              <a:gd name="connsiteY3" fmla="*/ 330180 h 330180"/>
              <a:gd name="connsiteX4" fmla="*/ 0 w 2661920"/>
              <a:gd name="connsiteY4" fmla="*/ 0 h 33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920" h="330180">
                <a:moveTo>
                  <a:pt x="0" y="0"/>
                </a:moveTo>
                <a:lnTo>
                  <a:pt x="2661920" y="0"/>
                </a:lnTo>
                <a:lnTo>
                  <a:pt x="2611120" y="330180"/>
                </a:lnTo>
                <a:lnTo>
                  <a:pt x="20320" y="330180"/>
                </a:lnTo>
                <a:lnTo>
                  <a:pt x="0" y="0"/>
                </a:lnTo>
                <a:close/>
              </a:path>
            </a:pathLst>
          </a:custGeom>
          <a:solidFill>
            <a:schemeClr val="bg2"/>
          </a:solidFill>
        </p:spPr>
        <p:txBody>
          <a:bodyPr wrap="square" rtlCol="0">
            <a:spAutoFit/>
          </a:bodyPr>
          <a:lstStyle/>
          <a:p>
            <a:r>
              <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Copyright Mindsprint 2024</a:t>
            </a:r>
          </a:p>
          <a:p>
            <a:endParaRPr lang="en-IN" sz="1400" dirty="0" err="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7758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7CD856F-1A21-A482-5599-EF9762407B4B}"/>
              </a:ext>
            </a:extLst>
          </p:cNvPr>
          <p:cNvSpPr txBox="1"/>
          <p:nvPr/>
        </p:nvSpPr>
        <p:spPr>
          <a:xfrm>
            <a:off x="5113867" y="-1456267"/>
            <a:ext cx="184731" cy="369332"/>
          </a:xfrm>
          <a:prstGeom prst="rect">
            <a:avLst/>
          </a:prstGeom>
          <a:noFill/>
        </p:spPr>
        <p:txBody>
          <a:bodyPr wrap="none" rtlCol="0">
            <a:spAutoFit/>
          </a:bodyPr>
          <a:lstStyle/>
          <a:p>
            <a:endParaRPr lang="en-US" dirty="0" err="1">
              <a:latin typeface="SwissReSans" pitchFamily="34" charset="0"/>
            </a:endParaRPr>
          </a:p>
        </p:txBody>
      </p:sp>
      <p:pic>
        <p:nvPicPr>
          <p:cNvPr id="15" name="Picture 14" descr="Icon&#10;&#10;Description automatically generated">
            <a:extLst>
              <a:ext uri="{FF2B5EF4-FFF2-40B4-BE49-F238E27FC236}">
                <a16:creationId xmlns:a16="http://schemas.microsoft.com/office/drawing/2014/main" id="{F3F56868-8F48-BFB4-F023-1A3A1241D88B}"/>
              </a:ext>
            </a:extLst>
          </p:cNvPr>
          <p:cNvPicPr>
            <a:picLocks noChangeAspect="1"/>
          </p:cNvPicPr>
          <p:nvPr/>
        </p:nvPicPr>
        <p:blipFill>
          <a:blip r:embed="rId3"/>
          <a:stretch>
            <a:fillRect/>
          </a:stretch>
        </p:blipFill>
        <p:spPr>
          <a:xfrm>
            <a:off x="11630023" y="6383717"/>
            <a:ext cx="288000" cy="214286"/>
          </a:xfrm>
          <a:prstGeom prst="rect">
            <a:avLst/>
          </a:prstGeom>
        </p:spPr>
      </p:pic>
      <p:sp>
        <p:nvSpPr>
          <p:cNvPr id="7" name="TextBox 6">
            <a:extLst>
              <a:ext uri="{FF2B5EF4-FFF2-40B4-BE49-F238E27FC236}">
                <a16:creationId xmlns:a16="http://schemas.microsoft.com/office/drawing/2014/main" id="{38E7C091-93A6-12DE-3363-B7DF1853B4C0}"/>
              </a:ext>
            </a:extLst>
          </p:cNvPr>
          <p:cNvSpPr txBox="1"/>
          <p:nvPr/>
        </p:nvSpPr>
        <p:spPr>
          <a:xfrm>
            <a:off x="14255262" y="3587262"/>
            <a:ext cx="184731" cy="369332"/>
          </a:xfrm>
          <a:prstGeom prst="rect">
            <a:avLst/>
          </a:prstGeom>
          <a:noFill/>
        </p:spPr>
        <p:txBody>
          <a:bodyPr wrap="none" rtlCol="0">
            <a:spAutoFit/>
          </a:bodyPr>
          <a:lstStyle/>
          <a:p>
            <a:endParaRPr lang="en-US" dirty="0" err="1">
              <a:latin typeface="SwissReSans" pitchFamily="34" charset="0"/>
            </a:endParaRPr>
          </a:p>
        </p:txBody>
      </p:sp>
      <p:sp>
        <p:nvSpPr>
          <p:cNvPr id="38" name="Text Placeholder 8">
            <a:extLst>
              <a:ext uri="{FF2B5EF4-FFF2-40B4-BE49-F238E27FC236}">
                <a16:creationId xmlns:a16="http://schemas.microsoft.com/office/drawing/2014/main" id="{06F944EC-D01C-22DF-0DAC-174B21BC3E13}"/>
              </a:ext>
            </a:extLst>
          </p:cNvPr>
          <p:cNvSpPr txBox="1">
            <a:spLocks/>
          </p:cNvSpPr>
          <p:nvPr/>
        </p:nvSpPr>
        <p:spPr bwMode="gray">
          <a:xfrm>
            <a:off x="534027" y="501922"/>
            <a:ext cx="5516253" cy="497724"/>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4000"/>
              </a:lnSpc>
            </a:pPr>
            <a:r>
              <a:rPr lang="en-HK" sz="3400" b="1" dirty="0">
                <a:solidFill>
                  <a:srgbClr val="000000"/>
                </a:solidFill>
                <a:effectLst/>
                <a:latin typeface="Segoe UI Semibold" panose="020B0502040204020203" pitchFamily="34" charset="0"/>
              </a:rPr>
              <a:t>MVP Scope</a:t>
            </a:r>
          </a:p>
        </p:txBody>
      </p:sp>
      <p:pic>
        <p:nvPicPr>
          <p:cNvPr id="9" name="Picture 8" descr="A picture containing text, sign, outdoor, turn&#10;&#10;Description automatically generated">
            <a:extLst>
              <a:ext uri="{FF2B5EF4-FFF2-40B4-BE49-F238E27FC236}">
                <a16:creationId xmlns:a16="http://schemas.microsoft.com/office/drawing/2014/main" id="{3A116A4A-562E-5A03-D3C0-AF30BEB5F0FA}"/>
              </a:ext>
            </a:extLst>
          </p:cNvPr>
          <p:cNvPicPr>
            <a:picLocks noChangeAspect="1"/>
          </p:cNvPicPr>
          <p:nvPr/>
        </p:nvPicPr>
        <p:blipFill>
          <a:blip r:embed="rId4"/>
          <a:stretch>
            <a:fillRect/>
          </a:stretch>
        </p:blipFill>
        <p:spPr>
          <a:xfrm>
            <a:off x="11670000" y="6410520"/>
            <a:ext cx="288000" cy="213480"/>
          </a:xfrm>
          <a:prstGeom prst="rect">
            <a:avLst/>
          </a:prstGeom>
        </p:spPr>
      </p:pic>
      <p:sp>
        <p:nvSpPr>
          <p:cNvPr id="2" name="Text Placeholder 8">
            <a:extLst>
              <a:ext uri="{FF2B5EF4-FFF2-40B4-BE49-F238E27FC236}">
                <a16:creationId xmlns:a16="http://schemas.microsoft.com/office/drawing/2014/main" id="{7E0FD89E-7FF8-8045-FF56-B53C72EC0168}"/>
              </a:ext>
            </a:extLst>
          </p:cNvPr>
          <p:cNvSpPr txBox="1">
            <a:spLocks/>
          </p:cNvSpPr>
          <p:nvPr/>
        </p:nvSpPr>
        <p:spPr bwMode="gray">
          <a:xfrm>
            <a:off x="534027" y="1234440"/>
            <a:ext cx="11135973" cy="5010912"/>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1980"/>
              </a:lnSpc>
            </a:pPr>
            <a:r>
              <a:rPr lang="en-US" sz="1800" b="1" dirty="0">
                <a:solidFill>
                  <a:schemeClr val="bg1"/>
                </a:solidFill>
                <a:latin typeface="Calibri" panose="020F0502020204030204" pitchFamily="34" charset="0"/>
                <a:cs typeface="Calibri" panose="020F0502020204030204" pitchFamily="34" charset="0"/>
              </a:rPr>
              <a:t>Non-Essential Features:</a:t>
            </a:r>
          </a:p>
          <a:p>
            <a:pPr>
              <a:lnSpc>
                <a:spcPct val="107000"/>
              </a:lnSpc>
              <a:spcAft>
                <a:spcPts val="800"/>
              </a:spcAft>
            </a:pPr>
            <a:r>
              <a:rPr lang="en-IN" sz="1800" dirty="0">
                <a:solidFill>
                  <a:schemeClr val="tx1"/>
                </a:solidFill>
                <a:latin typeface="Calibri" panose="020F0502020204030204" pitchFamily="34" charset="0"/>
                <a:cs typeface="Calibri" panose="020F0502020204030204" pitchFamily="34" charset="0"/>
              </a:rPr>
              <a:t>	</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800" b="1" dirty="0">
                <a:solidFill>
                  <a:schemeClr val="tx1"/>
                </a:solidFill>
                <a:latin typeface="Calibri" panose="020F0502020204030204" pitchFamily="34" charset="0"/>
                <a:cs typeface="Calibri" panose="020F0502020204030204" pitchFamily="34" charset="0"/>
              </a:rPr>
              <a:t>Advanced Predictive Analytics:</a:t>
            </a:r>
            <a:r>
              <a:rPr lang="en-IN" sz="1800" dirty="0">
                <a:solidFill>
                  <a:schemeClr val="tx1"/>
                </a:solidFill>
                <a:latin typeface="Calibri" panose="020F0502020204030204" pitchFamily="34" charset="0"/>
                <a:cs typeface="Calibri" panose="020F0502020204030204" pitchFamily="34" charset="0"/>
              </a:rPr>
              <a:t> Advanced predictive </a:t>
            </a:r>
            <a:r>
              <a:rPr lang="en-IN" sz="1800" dirty="0" err="1">
                <a:solidFill>
                  <a:schemeClr val="tx1"/>
                </a:solidFill>
                <a:latin typeface="Calibri" panose="020F0502020204030204" pitchFamily="34" charset="0"/>
                <a:cs typeface="Calibri" panose="020F0502020204030204" pitchFamily="34" charset="0"/>
              </a:rPr>
              <a:t>modeling</a:t>
            </a:r>
            <a:r>
              <a:rPr lang="en-IN" sz="1800" dirty="0">
                <a:solidFill>
                  <a:schemeClr val="tx1"/>
                </a:solidFill>
                <a:latin typeface="Calibri" panose="020F0502020204030204" pitchFamily="34" charset="0"/>
                <a:cs typeface="Calibri" panose="020F0502020204030204" pitchFamily="34" charset="0"/>
              </a:rPr>
              <a:t> and forecasting based on user </a:t>
            </a:r>
            <a:r>
              <a:rPr lang="en-IN" sz="1800" dirty="0" err="1">
                <a:solidFill>
                  <a:schemeClr val="tx1"/>
                </a:solidFill>
                <a:latin typeface="Calibri" panose="020F0502020204030204" pitchFamily="34" charset="0"/>
                <a:cs typeface="Calibri" panose="020F0502020204030204" pitchFamily="34" charset="0"/>
              </a:rPr>
              <a:t>behavior</a:t>
            </a:r>
            <a:r>
              <a:rPr lang="en-IN" sz="1800" dirty="0">
                <a:solidFill>
                  <a:schemeClr val="tx1"/>
                </a:solidFill>
                <a:latin typeface="Calibri" panose="020F0502020204030204" pitchFamily="34" charset="0"/>
                <a:cs typeface="Calibri" panose="020F0502020204030204" pitchFamily="34" charset="0"/>
              </a:rPr>
              <a:t> trends are not included in the MVP but can be considered for future development.</a:t>
            </a: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800" b="1" dirty="0">
                <a:solidFill>
                  <a:schemeClr val="tx1"/>
                </a:solidFill>
                <a:latin typeface="Calibri" panose="020F0502020204030204" pitchFamily="34" charset="0"/>
                <a:cs typeface="Calibri" panose="020F0502020204030204" pitchFamily="34" charset="0"/>
              </a:rPr>
              <a:t>Complex User Journey Mapping: </a:t>
            </a:r>
            <a:r>
              <a:rPr lang="en-IN" sz="1800" dirty="0">
                <a:solidFill>
                  <a:schemeClr val="tx1"/>
                </a:solidFill>
                <a:latin typeface="Calibri" panose="020F0502020204030204" pitchFamily="34" charset="0"/>
                <a:cs typeface="Calibri" panose="020F0502020204030204" pitchFamily="34" charset="0"/>
              </a:rPr>
              <a:t>Detailed mapping of complex user journeys and multi-channel interactions is not part of the MVP scope but can be integrated in later stages.</a:t>
            </a:r>
          </a:p>
          <a:p>
            <a:pPr>
              <a:lnSpc>
                <a:spcPct val="107000"/>
              </a:lnSpc>
              <a:spcAft>
                <a:spcPts val="800"/>
              </a:spcAft>
            </a:pP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Integration with External Systems: </a:t>
            </a:r>
            <a:r>
              <a:rPr lang="en-IN" sz="1800" dirty="0">
                <a:solidFill>
                  <a:schemeClr val="tx1"/>
                </a:solidFill>
                <a:latin typeface="Calibri" panose="020F0502020204030204" pitchFamily="34" charset="0"/>
                <a:cs typeface="Calibri" panose="020F0502020204030204" pitchFamily="34" charset="0"/>
              </a:rPr>
              <a:t>While integrating with other marketing or CRM systems could be valuable, it is not critical for the MVP and can be developed as an enhancement in the future.</a:t>
            </a:r>
          </a:p>
          <a:p>
            <a:pPr>
              <a:lnSpc>
                <a:spcPct val="107000"/>
              </a:lnSpc>
              <a:spcAft>
                <a:spcPts val="800"/>
              </a:spcAft>
            </a:pP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Custom A/B Testing Variants:</a:t>
            </a:r>
            <a:r>
              <a:rPr lang="en-IN" sz="1800" dirty="0">
                <a:solidFill>
                  <a:schemeClr val="tx1"/>
                </a:solidFill>
                <a:latin typeface="Calibri" panose="020F0502020204030204" pitchFamily="34" charset="0"/>
                <a:cs typeface="Calibri" panose="020F0502020204030204" pitchFamily="34" charset="0"/>
              </a:rPr>
              <a:t> Advanced A/B testing scenarios beyond basic personalization will be excluded from the MVP but can be implemented as part of future iterations.</a:t>
            </a: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ts val="1980"/>
              </a:lnSpc>
            </a:pPr>
            <a:endParaRPr lang="en-US" dirty="0">
              <a:solidFill>
                <a:schemeClr val="tx1"/>
              </a:solidFill>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FBA747C-B70F-6A03-0ACB-32CF4155632E}"/>
              </a:ext>
            </a:extLst>
          </p:cNvPr>
          <p:cNvSpPr txBox="1"/>
          <p:nvPr/>
        </p:nvSpPr>
        <p:spPr>
          <a:xfrm>
            <a:off x="493708" y="6458910"/>
            <a:ext cx="2661920" cy="330180"/>
          </a:xfrm>
          <a:custGeom>
            <a:avLst/>
            <a:gdLst>
              <a:gd name="connsiteX0" fmla="*/ 0 w 2661920"/>
              <a:gd name="connsiteY0" fmla="*/ 0 h 523220"/>
              <a:gd name="connsiteX1" fmla="*/ 2661920 w 2661920"/>
              <a:gd name="connsiteY1" fmla="*/ 0 h 523220"/>
              <a:gd name="connsiteX2" fmla="*/ 2661920 w 2661920"/>
              <a:gd name="connsiteY2" fmla="*/ 523220 h 523220"/>
              <a:gd name="connsiteX3" fmla="*/ 0 w 2661920"/>
              <a:gd name="connsiteY3" fmla="*/ 523220 h 523220"/>
              <a:gd name="connsiteX4" fmla="*/ 0 w 2661920"/>
              <a:gd name="connsiteY4" fmla="*/ 0 h 523220"/>
              <a:gd name="connsiteX0" fmla="*/ 0 w 2661920"/>
              <a:gd name="connsiteY0" fmla="*/ 0 h 523220"/>
              <a:gd name="connsiteX1" fmla="*/ 2661920 w 2661920"/>
              <a:gd name="connsiteY1" fmla="*/ 0 h 523220"/>
              <a:gd name="connsiteX2" fmla="*/ 2611120 w 2661920"/>
              <a:gd name="connsiteY2" fmla="*/ 330180 h 523220"/>
              <a:gd name="connsiteX3" fmla="*/ 0 w 2661920"/>
              <a:gd name="connsiteY3" fmla="*/ 523220 h 523220"/>
              <a:gd name="connsiteX4" fmla="*/ 0 w 2661920"/>
              <a:gd name="connsiteY4" fmla="*/ 0 h 523220"/>
              <a:gd name="connsiteX0" fmla="*/ 0 w 2661920"/>
              <a:gd name="connsiteY0" fmla="*/ 0 h 330180"/>
              <a:gd name="connsiteX1" fmla="*/ 2661920 w 2661920"/>
              <a:gd name="connsiteY1" fmla="*/ 0 h 330180"/>
              <a:gd name="connsiteX2" fmla="*/ 2611120 w 2661920"/>
              <a:gd name="connsiteY2" fmla="*/ 330180 h 330180"/>
              <a:gd name="connsiteX3" fmla="*/ 20320 w 2661920"/>
              <a:gd name="connsiteY3" fmla="*/ 330180 h 330180"/>
              <a:gd name="connsiteX4" fmla="*/ 0 w 2661920"/>
              <a:gd name="connsiteY4" fmla="*/ 0 h 33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920" h="330180">
                <a:moveTo>
                  <a:pt x="0" y="0"/>
                </a:moveTo>
                <a:lnTo>
                  <a:pt x="2661920" y="0"/>
                </a:lnTo>
                <a:lnTo>
                  <a:pt x="2611120" y="330180"/>
                </a:lnTo>
                <a:lnTo>
                  <a:pt x="20320" y="330180"/>
                </a:lnTo>
                <a:lnTo>
                  <a:pt x="0" y="0"/>
                </a:lnTo>
                <a:close/>
              </a:path>
            </a:pathLst>
          </a:custGeom>
          <a:solidFill>
            <a:schemeClr val="bg2"/>
          </a:solidFill>
        </p:spPr>
        <p:txBody>
          <a:bodyPr wrap="square" rtlCol="0">
            <a:spAutoFit/>
          </a:bodyPr>
          <a:lstStyle/>
          <a:p>
            <a:r>
              <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Copyright Mindsprint 2024</a:t>
            </a:r>
          </a:p>
          <a:p>
            <a:endParaRPr lang="en-IN" sz="1400" dirty="0" err="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5869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7CD856F-1A21-A482-5599-EF9762407B4B}"/>
              </a:ext>
            </a:extLst>
          </p:cNvPr>
          <p:cNvSpPr txBox="1"/>
          <p:nvPr/>
        </p:nvSpPr>
        <p:spPr>
          <a:xfrm>
            <a:off x="5113867" y="-1456267"/>
            <a:ext cx="184731" cy="369332"/>
          </a:xfrm>
          <a:prstGeom prst="rect">
            <a:avLst/>
          </a:prstGeom>
          <a:noFill/>
        </p:spPr>
        <p:txBody>
          <a:bodyPr wrap="none" rtlCol="0">
            <a:spAutoFit/>
          </a:bodyPr>
          <a:lstStyle/>
          <a:p>
            <a:endParaRPr lang="en-US" dirty="0" err="1">
              <a:latin typeface="SwissReSans" pitchFamily="34" charset="0"/>
            </a:endParaRPr>
          </a:p>
        </p:txBody>
      </p:sp>
      <p:pic>
        <p:nvPicPr>
          <p:cNvPr id="15" name="Picture 14" descr="Icon&#10;&#10;Description automatically generated">
            <a:extLst>
              <a:ext uri="{FF2B5EF4-FFF2-40B4-BE49-F238E27FC236}">
                <a16:creationId xmlns:a16="http://schemas.microsoft.com/office/drawing/2014/main" id="{F3F56868-8F48-BFB4-F023-1A3A1241D88B}"/>
              </a:ext>
            </a:extLst>
          </p:cNvPr>
          <p:cNvPicPr>
            <a:picLocks noChangeAspect="1"/>
          </p:cNvPicPr>
          <p:nvPr/>
        </p:nvPicPr>
        <p:blipFill>
          <a:blip r:embed="rId3"/>
          <a:stretch>
            <a:fillRect/>
          </a:stretch>
        </p:blipFill>
        <p:spPr>
          <a:xfrm>
            <a:off x="11630023" y="6383717"/>
            <a:ext cx="288000" cy="214286"/>
          </a:xfrm>
          <a:prstGeom prst="rect">
            <a:avLst/>
          </a:prstGeom>
        </p:spPr>
      </p:pic>
      <p:sp>
        <p:nvSpPr>
          <p:cNvPr id="7" name="TextBox 6">
            <a:extLst>
              <a:ext uri="{FF2B5EF4-FFF2-40B4-BE49-F238E27FC236}">
                <a16:creationId xmlns:a16="http://schemas.microsoft.com/office/drawing/2014/main" id="{38E7C091-93A6-12DE-3363-B7DF1853B4C0}"/>
              </a:ext>
            </a:extLst>
          </p:cNvPr>
          <p:cNvSpPr txBox="1"/>
          <p:nvPr/>
        </p:nvSpPr>
        <p:spPr>
          <a:xfrm>
            <a:off x="14255262" y="3587262"/>
            <a:ext cx="184731" cy="369332"/>
          </a:xfrm>
          <a:prstGeom prst="rect">
            <a:avLst/>
          </a:prstGeom>
          <a:noFill/>
        </p:spPr>
        <p:txBody>
          <a:bodyPr wrap="none" rtlCol="0">
            <a:spAutoFit/>
          </a:bodyPr>
          <a:lstStyle/>
          <a:p>
            <a:endParaRPr lang="en-US" dirty="0" err="1">
              <a:latin typeface="SwissReSans" pitchFamily="34" charset="0"/>
            </a:endParaRPr>
          </a:p>
        </p:txBody>
      </p:sp>
      <p:sp>
        <p:nvSpPr>
          <p:cNvPr id="26" name="Text Placeholder 8">
            <a:extLst>
              <a:ext uri="{FF2B5EF4-FFF2-40B4-BE49-F238E27FC236}">
                <a16:creationId xmlns:a16="http://schemas.microsoft.com/office/drawing/2014/main" id="{86C0CC53-CB6F-B975-FD4F-4C5ACDCD2319}"/>
              </a:ext>
            </a:extLst>
          </p:cNvPr>
          <p:cNvSpPr txBox="1">
            <a:spLocks/>
          </p:cNvSpPr>
          <p:nvPr/>
        </p:nvSpPr>
        <p:spPr bwMode="gray">
          <a:xfrm>
            <a:off x="534027" y="1234440"/>
            <a:ext cx="11095996" cy="4919472"/>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1980"/>
              </a:lnSpc>
            </a:pPr>
            <a:r>
              <a:rPr lang="en-US" sz="2000" b="1" dirty="0">
                <a:solidFill>
                  <a:srgbClr val="711A31"/>
                </a:solidFill>
                <a:latin typeface="Calibri" panose="020F0502020204030204" pitchFamily="34" charset="0"/>
                <a:cs typeface="Calibri" panose="020F0502020204030204" pitchFamily="34" charset="0"/>
              </a:rPr>
              <a:t>Technologies Used:</a:t>
            </a:r>
          </a:p>
          <a:p>
            <a:pPr>
              <a:lnSpc>
                <a:spcPct val="107000"/>
              </a:lnSpc>
              <a:spcAft>
                <a:spcPts val="800"/>
              </a:spcAft>
            </a:pP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Adobe Experience Manager (AEM): </a:t>
            </a:r>
            <a:r>
              <a:rPr lang="en-IN" sz="1800" dirty="0">
                <a:solidFill>
                  <a:schemeClr val="tx1"/>
                </a:solidFill>
                <a:latin typeface="Calibri" panose="020F0502020204030204" pitchFamily="34" charset="0"/>
                <a:cs typeface="Calibri" panose="020F0502020204030204" pitchFamily="34" charset="0"/>
              </a:rPr>
              <a:t>The content management platform on which the website is developed. AEM will be used for managing and delivering content across the site.</a:t>
            </a:r>
          </a:p>
          <a:p>
            <a:pPr>
              <a:lnSpc>
                <a:spcPct val="107000"/>
              </a:lnSpc>
              <a:spcAft>
                <a:spcPts val="800"/>
              </a:spcAft>
            </a:pP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Adobe Analytics: </a:t>
            </a:r>
            <a:r>
              <a:rPr lang="en-IN" sz="1800" dirty="0">
                <a:solidFill>
                  <a:schemeClr val="tx1"/>
                </a:solidFill>
                <a:latin typeface="Calibri" panose="020F0502020204030204" pitchFamily="34" charset="0"/>
                <a:cs typeface="Calibri" panose="020F0502020204030204" pitchFamily="34" charset="0"/>
              </a:rPr>
              <a:t>A powerful tool for gathering and </a:t>
            </a:r>
            <a:r>
              <a:rPr lang="en-IN" sz="1800" dirty="0" err="1">
                <a:solidFill>
                  <a:schemeClr val="tx1"/>
                </a:solidFill>
                <a:latin typeface="Calibri" panose="020F0502020204030204" pitchFamily="34" charset="0"/>
                <a:cs typeface="Calibri" panose="020F0502020204030204" pitchFamily="34" charset="0"/>
              </a:rPr>
              <a:t>analyzing</a:t>
            </a:r>
            <a:r>
              <a:rPr lang="en-IN" sz="1800" dirty="0">
                <a:solidFill>
                  <a:schemeClr val="tx1"/>
                </a:solidFill>
                <a:latin typeface="Calibri" panose="020F0502020204030204" pitchFamily="34" charset="0"/>
                <a:cs typeface="Calibri" panose="020F0502020204030204" pitchFamily="34" charset="0"/>
              </a:rPr>
              <a:t> user data, including browsing patterns, content interactions, and user preferences. It provides insights to drive personalization strategies.</a:t>
            </a:r>
          </a:p>
          <a:p>
            <a:pPr>
              <a:lnSpc>
                <a:spcPct val="107000"/>
              </a:lnSpc>
              <a:spcAft>
                <a:spcPts val="800"/>
              </a:spcAft>
            </a:pP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Adobe Target: </a:t>
            </a:r>
            <a:r>
              <a:rPr lang="en-IN" sz="1800" dirty="0">
                <a:solidFill>
                  <a:schemeClr val="tx1"/>
                </a:solidFill>
                <a:latin typeface="Calibri" panose="020F0502020204030204" pitchFamily="34" charset="0"/>
                <a:cs typeface="Calibri" panose="020F0502020204030204" pitchFamily="34" charset="0"/>
              </a:rPr>
              <a:t>A tool for personalizing website content based on the insights obtained from Adobe Analytics. Adobe Target enables dynamic content customization, real-time experience adjustments, and targeted promotions.</a:t>
            </a:r>
          </a:p>
          <a:p>
            <a:pPr>
              <a:lnSpc>
                <a:spcPct val="107000"/>
              </a:lnSpc>
              <a:spcAft>
                <a:spcPts val="800"/>
              </a:spcAft>
            </a:pPr>
            <a:r>
              <a:rPr lang="en-IN" sz="1800" kern="100" dirty="0">
                <a:latin typeface="Aptos" panose="020B0004020202020204" pitchFamily="34" charset="0"/>
                <a:ea typeface="Aptos" panose="020B0004020202020204" pitchFamily="34" charset="0"/>
                <a:cs typeface="Times New Roman" panose="02020603050405020304" pitchFamily="18" charset="0"/>
              </a:rPr>
              <a:t>	</a:t>
            </a:r>
            <a:r>
              <a:rPr lang="en-IN" sz="1800" b="1" dirty="0">
                <a:solidFill>
                  <a:schemeClr val="tx1"/>
                </a:solidFill>
                <a:latin typeface="Calibri" panose="020F0502020204030204" pitchFamily="34" charset="0"/>
                <a:cs typeface="Calibri" panose="020F0502020204030204" pitchFamily="34" charset="0"/>
              </a:rPr>
              <a:t>JavaScript: </a:t>
            </a:r>
            <a:r>
              <a:rPr lang="en-IN" sz="1800" dirty="0">
                <a:solidFill>
                  <a:schemeClr val="tx1"/>
                </a:solidFill>
                <a:latin typeface="Calibri" panose="020F0502020204030204" pitchFamily="34" charset="0"/>
                <a:cs typeface="Calibri" panose="020F0502020204030204" pitchFamily="34" charset="0"/>
              </a:rPr>
              <a:t>Utilized for implementing interactive elements and integrating with Adobe Target for real-time content customization and dynamic user experiences.</a:t>
            </a:r>
          </a:p>
          <a:p>
            <a:pPr>
              <a:lnSpc>
                <a:spcPct val="107000"/>
              </a:lnSpc>
              <a:spcAft>
                <a:spcPts val="800"/>
              </a:spcAft>
            </a:pPr>
            <a:r>
              <a:rPr lang="en-IN" sz="1800" dirty="0">
                <a:solidFill>
                  <a:schemeClr val="tx1"/>
                </a:solidFill>
                <a:latin typeface="Calibri" panose="020F0502020204030204" pitchFamily="34" charset="0"/>
                <a:cs typeface="Calibri" panose="020F0502020204030204" pitchFamily="34" charset="0"/>
              </a:rPr>
              <a:t> 	</a:t>
            </a:r>
            <a:r>
              <a:rPr lang="en-IN" sz="1800" b="1" dirty="0">
                <a:solidFill>
                  <a:schemeClr val="tx1"/>
                </a:solidFill>
                <a:latin typeface="Calibri" panose="020F0502020204030204" pitchFamily="34" charset="0"/>
                <a:cs typeface="Calibri" panose="020F0502020204030204" pitchFamily="34" charset="0"/>
              </a:rPr>
              <a:t>HTML/CSS: </a:t>
            </a:r>
            <a:r>
              <a:rPr lang="en-IN" sz="1800" dirty="0">
                <a:solidFill>
                  <a:schemeClr val="tx1"/>
                </a:solidFill>
                <a:latin typeface="Calibri" panose="020F0502020204030204" pitchFamily="34" charset="0"/>
                <a:cs typeface="Calibri" panose="020F0502020204030204" pitchFamily="34" charset="0"/>
              </a:rPr>
              <a:t>Used for structuring and styling the website content, ensuring that personalized content is displayed effectively and aligns with the overall site design.</a:t>
            </a: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07000"/>
              </a:lnSpc>
              <a:spcAft>
                <a:spcPts val="800"/>
              </a:spcAft>
            </a:pPr>
            <a:endParaRPr lang="en-IN" sz="1800" dirty="0">
              <a:solidFill>
                <a:schemeClr val="tx1"/>
              </a:solidFill>
              <a:latin typeface="Calibri" panose="020F0502020204030204" pitchFamily="34" charset="0"/>
              <a:cs typeface="Calibri" panose="020F0502020204030204" pitchFamily="34" charset="0"/>
            </a:endParaRPr>
          </a:p>
          <a:p>
            <a:pPr>
              <a:lnSpc>
                <a:spcPts val="1980"/>
              </a:lnSpc>
            </a:pPr>
            <a:endParaRPr lang="en-GB" dirty="0">
              <a:solidFill>
                <a:schemeClr val="tx1"/>
              </a:solidFill>
              <a:latin typeface="Calibri" panose="020F0502020204030204" pitchFamily="34" charset="0"/>
              <a:cs typeface="Calibri" panose="020F0502020204030204" pitchFamily="34" charset="0"/>
            </a:endParaRPr>
          </a:p>
        </p:txBody>
      </p:sp>
      <p:sp>
        <p:nvSpPr>
          <p:cNvPr id="38" name="Text Placeholder 8">
            <a:extLst>
              <a:ext uri="{FF2B5EF4-FFF2-40B4-BE49-F238E27FC236}">
                <a16:creationId xmlns:a16="http://schemas.microsoft.com/office/drawing/2014/main" id="{06F944EC-D01C-22DF-0DAC-174B21BC3E13}"/>
              </a:ext>
            </a:extLst>
          </p:cNvPr>
          <p:cNvSpPr txBox="1">
            <a:spLocks/>
          </p:cNvSpPr>
          <p:nvPr/>
        </p:nvSpPr>
        <p:spPr bwMode="gray">
          <a:xfrm>
            <a:off x="534027" y="501922"/>
            <a:ext cx="5516253" cy="497724"/>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4000"/>
              </a:lnSpc>
            </a:pPr>
            <a:r>
              <a:rPr lang="en-HK" sz="3400" b="1" dirty="0">
                <a:solidFill>
                  <a:srgbClr val="000000"/>
                </a:solidFill>
                <a:effectLst/>
                <a:latin typeface="Segoe UI Semibold" panose="020B0502040204020203" pitchFamily="34" charset="0"/>
              </a:rPr>
              <a:t>Technology Stack</a:t>
            </a:r>
          </a:p>
        </p:txBody>
      </p:sp>
      <p:pic>
        <p:nvPicPr>
          <p:cNvPr id="9" name="Picture 8" descr="A picture containing text, sign, outdoor, turn&#10;&#10;Description automatically generated">
            <a:extLst>
              <a:ext uri="{FF2B5EF4-FFF2-40B4-BE49-F238E27FC236}">
                <a16:creationId xmlns:a16="http://schemas.microsoft.com/office/drawing/2014/main" id="{3A116A4A-562E-5A03-D3C0-AF30BEB5F0FA}"/>
              </a:ext>
            </a:extLst>
          </p:cNvPr>
          <p:cNvPicPr>
            <a:picLocks noChangeAspect="1"/>
          </p:cNvPicPr>
          <p:nvPr/>
        </p:nvPicPr>
        <p:blipFill>
          <a:blip r:embed="rId4"/>
          <a:stretch>
            <a:fillRect/>
          </a:stretch>
        </p:blipFill>
        <p:spPr>
          <a:xfrm>
            <a:off x="11670000" y="6410520"/>
            <a:ext cx="288000" cy="213480"/>
          </a:xfrm>
          <a:prstGeom prst="rect">
            <a:avLst/>
          </a:prstGeom>
        </p:spPr>
      </p:pic>
      <p:sp>
        <p:nvSpPr>
          <p:cNvPr id="2" name="TextBox 1">
            <a:extLst>
              <a:ext uri="{FF2B5EF4-FFF2-40B4-BE49-F238E27FC236}">
                <a16:creationId xmlns:a16="http://schemas.microsoft.com/office/drawing/2014/main" id="{51306CFE-0358-7A1B-9175-D250EC4D87CD}"/>
              </a:ext>
            </a:extLst>
          </p:cNvPr>
          <p:cNvSpPr txBox="1"/>
          <p:nvPr/>
        </p:nvSpPr>
        <p:spPr>
          <a:xfrm>
            <a:off x="493708" y="6458910"/>
            <a:ext cx="2661920" cy="330180"/>
          </a:xfrm>
          <a:custGeom>
            <a:avLst/>
            <a:gdLst>
              <a:gd name="connsiteX0" fmla="*/ 0 w 2661920"/>
              <a:gd name="connsiteY0" fmla="*/ 0 h 523220"/>
              <a:gd name="connsiteX1" fmla="*/ 2661920 w 2661920"/>
              <a:gd name="connsiteY1" fmla="*/ 0 h 523220"/>
              <a:gd name="connsiteX2" fmla="*/ 2661920 w 2661920"/>
              <a:gd name="connsiteY2" fmla="*/ 523220 h 523220"/>
              <a:gd name="connsiteX3" fmla="*/ 0 w 2661920"/>
              <a:gd name="connsiteY3" fmla="*/ 523220 h 523220"/>
              <a:gd name="connsiteX4" fmla="*/ 0 w 2661920"/>
              <a:gd name="connsiteY4" fmla="*/ 0 h 523220"/>
              <a:gd name="connsiteX0" fmla="*/ 0 w 2661920"/>
              <a:gd name="connsiteY0" fmla="*/ 0 h 523220"/>
              <a:gd name="connsiteX1" fmla="*/ 2661920 w 2661920"/>
              <a:gd name="connsiteY1" fmla="*/ 0 h 523220"/>
              <a:gd name="connsiteX2" fmla="*/ 2611120 w 2661920"/>
              <a:gd name="connsiteY2" fmla="*/ 330180 h 523220"/>
              <a:gd name="connsiteX3" fmla="*/ 0 w 2661920"/>
              <a:gd name="connsiteY3" fmla="*/ 523220 h 523220"/>
              <a:gd name="connsiteX4" fmla="*/ 0 w 2661920"/>
              <a:gd name="connsiteY4" fmla="*/ 0 h 523220"/>
              <a:gd name="connsiteX0" fmla="*/ 0 w 2661920"/>
              <a:gd name="connsiteY0" fmla="*/ 0 h 330180"/>
              <a:gd name="connsiteX1" fmla="*/ 2661920 w 2661920"/>
              <a:gd name="connsiteY1" fmla="*/ 0 h 330180"/>
              <a:gd name="connsiteX2" fmla="*/ 2611120 w 2661920"/>
              <a:gd name="connsiteY2" fmla="*/ 330180 h 330180"/>
              <a:gd name="connsiteX3" fmla="*/ 20320 w 2661920"/>
              <a:gd name="connsiteY3" fmla="*/ 330180 h 330180"/>
              <a:gd name="connsiteX4" fmla="*/ 0 w 2661920"/>
              <a:gd name="connsiteY4" fmla="*/ 0 h 33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920" h="330180">
                <a:moveTo>
                  <a:pt x="0" y="0"/>
                </a:moveTo>
                <a:lnTo>
                  <a:pt x="2661920" y="0"/>
                </a:lnTo>
                <a:lnTo>
                  <a:pt x="2611120" y="330180"/>
                </a:lnTo>
                <a:lnTo>
                  <a:pt x="20320" y="330180"/>
                </a:lnTo>
                <a:lnTo>
                  <a:pt x="0" y="0"/>
                </a:lnTo>
                <a:close/>
              </a:path>
            </a:pathLst>
          </a:custGeom>
          <a:solidFill>
            <a:schemeClr val="bg2"/>
          </a:solidFill>
        </p:spPr>
        <p:txBody>
          <a:bodyPr wrap="square" rtlCol="0">
            <a:spAutoFit/>
          </a:bodyPr>
          <a:lstStyle/>
          <a:p>
            <a:r>
              <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Copyright Mindsprint 2024</a:t>
            </a:r>
          </a:p>
          <a:p>
            <a:endParaRPr lang="en-IN" sz="1400" dirty="0" err="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58954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7CD856F-1A21-A482-5599-EF9762407B4B}"/>
              </a:ext>
            </a:extLst>
          </p:cNvPr>
          <p:cNvSpPr txBox="1"/>
          <p:nvPr/>
        </p:nvSpPr>
        <p:spPr>
          <a:xfrm>
            <a:off x="5113867" y="-1456267"/>
            <a:ext cx="184731" cy="369332"/>
          </a:xfrm>
          <a:prstGeom prst="rect">
            <a:avLst/>
          </a:prstGeom>
          <a:noFill/>
        </p:spPr>
        <p:txBody>
          <a:bodyPr wrap="none" rtlCol="0">
            <a:spAutoFit/>
          </a:bodyPr>
          <a:lstStyle/>
          <a:p>
            <a:endParaRPr lang="en-US" dirty="0" err="1">
              <a:latin typeface="SwissReSans" pitchFamily="34" charset="0"/>
            </a:endParaRPr>
          </a:p>
        </p:txBody>
      </p:sp>
      <p:pic>
        <p:nvPicPr>
          <p:cNvPr id="15" name="Picture 14" descr="Icon&#10;&#10;Description automatically generated">
            <a:extLst>
              <a:ext uri="{FF2B5EF4-FFF2-40B4-BE49-F238E27FC236}">
                <a16:creationId xmlns:a16="http://schemas.microsoft.com/office/drawing/2014/main" id="{F3F56868-8F48-BFB4-F023-1A3A1241D88B}"/>
              </a:ext>
            </a:extLst>
          </p:cNvPr>
          <p:cNvPicPr>
            <a:picLocks noChangeAspect="1"/>
          </p:cNvPicPr>
          <p:nvPr/>
        </p:nvPicPr>
        <p:blipFill>
          <a:blip r:embed="rId3"/>
          <a:stretch>
            <a:fillRect/>
          </a:stretch>
        </p:blipFill>
        <p:spPr>
          <a:xfrm>
            <a:off x="11630023" y="6383717"/>
            <a:ext cx="288000" cy="214286"/>
          </a:xfrm>
          <a:prstGeom prst="rect">
            <a:avLst/>
          </a:prstGeom>
        </p:spPr>
      </p:pic>
      <p:sp>
        <p:nvSpPr>
          <p:cNvPr id="7" name="TextBox 6">
            <a:extLst>
              <a:ext uri="{FF2B5EF4-FFF2-40B4-BE49-F238E27FC236}">
                <a16:creationId xmlns:a16="http://schemas.microsoft.com/office/drawing/2014/main" id="{38E7C091-93A6-12DE-3363-B7DF1853B4C0}"/>
              </a:ext>
            </a:extLst>
          </p:cNvPr>
          <p:cNvSpPr txBox="1"/>
          <p:nvPr/>
        </p:nvSpPr>
        <p:spPr>
          <a:xfrm>
            <a:off x="14255262" y="3587262"/>
            <a:ext cx="184731" cy="369332"/>
          </a:xfrm>
          <a:prstGeom prst="rect">
            <a:avLst/>
          </a:prstGeom>
          <a:noFill/>
        </p:spPr>
        <p:txBody>
          <a:bodyPr wrap="none" rtlCol="0">
            <a:spAutoFit/>
          </a:bodyPr>
          <a:lstStyle/>
          <a:p>
            <a:endParaRPr lang="en-US" dirty="0" err="1">
              <a:latin typeface="SwissReSans" pitchFamily="34" charset="0"/>
            </a:endParaRPr>
          </a:p>
        </p:txBody>
      </p:sp>
      <p:sp>
        <p:nvSpPr>
          <p:cNvPr id="38" name="Text Placeholder 8">
            <a:extLst>
              <a:ext uri="{FF2B5EF4-FFF2-40B4-BE49-F238E27FC236}">
                <a16:creationId xmlns:a16="http://schemas.microsoft.com/office/drawing/2014/main" id="{06F944EC-D01C-22DF-0DAC-174B21BC3E13}"/>
              </a:ext>
            </a:extLst>
          </p:cNvPr>
          <p:cNvSpPr txBox="1">
            <a:spLocks/>
          </p:cNvSpPr>
          <p:nvPr/>
        </p:nvSpPr>
        <p:spPr bwMode="gray">
          <a:xfrm>
            <a:off x="7651057" y="6173022"/>
            <a:ext cx="5390576" cy="658497"/>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4000"/>
              </a:lnSpc>
            </a:pPr>
            <a:r>
              <a:rPr lang="en-HK" sz="2800" b="1" dirty="0">
                <a:solidFill>
                  <a:srgbClr val="000000"/>
                </a:solidFill>
                <a:latin typeface="Calibri" panose="020F0502020204030204" pitchFamily="34" charset="0"/>
                <a:ea typeface="Calibri" panose="020F0502020204030204" pitchFamily="34" charset="0"/>
                <a:cs typeface="Calibri" panose="020F0502020204030204" pitchFamily="34" charset="0"/>
              </a:rPr>
              <a:t>Development Plan</a:t>
            </a:r>
            <a:endParaRPr lang="en-HK" sz="2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descr="A picture containing text, sign, outdoor, turn&#10;&#10;Description automatically generated">
            <a:extLst>
              <a:ext uri="{FF2B5EF4-FFF2-40B4-BE49-F238E27FC236}">
                <a16:creationId xmlns:a16="http://schemas.microsoft.com/office/drawing/2014/main" id="{3A116A4A-562E-5A03-D3C0-AF30BEB5F0FA}"/>
              </a:ext>
            </a:extLst>
          </p:cNvPr>
          <p:cNvPicPr>
            <a:picLocks noChangeAspect="1"/>
          </p:cNvPicPr>
          <p:nvPr/>
        </p:nvPicPr>
        <p:blipFill>
          <a:blip r:embed="rId4"/>
          <a:stretch>
            <a:fillRect/>
          </a:stretch>
        </p:blipFill>
        <p:spPr>
          <a:xfrm>
            <a:off x="11670000" y="6410520"/>
            <a:ext cx="288000" cy="213480"/>
          </a:xfrm>
          <a:prstGeom prst="rect">
            <a:avLst/>
          </a:prstGeom>
        </p:spPr>
      </p:pic>
      <p:sp>
        <p:nvSpPr>
          <p:cNvPr id="2" name="TextBox 1">
            <a:extLst>
              <a:ext uri="{FF2B5EF4-FFF2-40B4-BE49-F238E27FC236}">
                <a16:creationId xmlns:a16="http://schemas.microsoft.com/office/drawing/2014/main" id="{FD3300C1-FA88-3577-5906-7556D8275DF5}"/>
              </a:ext>
            </a:extLst>
          </p:cNvPr>
          <p:cNvSpPr txBox="1"/>
          <p:nvPr/>
        </p:nvSpPr>
        <p:spPr>
          <a:xfrm>
            <a:off x="1017683" y="713228"/>
            <a:ext cx="1404894" cy="892552"/>
          </a:xfrm>
          <a:prstGeom prst="rect">
            <a:avLst/>
          </a:prstGeom>
          <a:noFill/>
        </p:spPr>
        <p:txBody>
          <a:bodyPr wrap="square" rtlCol="0">
            <a:spAutoFit/>
          </a:bodyPr>
          <a:lstStyle/>
          <a:p>
            <a:r>
              <a:rPr lang="en-US" sz="1600" b="1" dirty="0">
                <a:latin typeface="Calibri" panose="020F0502020204030204" pitchFamily="34" charset="0"/>
                <a:ea typeface="Calibri" panose="020F0502020204030204" pitchFamily="34" charset="0"/>
                <a:cs typeface="Calibri" panose="020F0502020204030204" pitchFamily="34" charset="0"/>
              </a:rPr>
              <a:t>Step 1</a:t>
            </a:r>
          </a:p>
          <a:p>
            <a:r>
              <a:rPr lang="en-US" sz="1200" b="1" dirty="0">
                <a:latin typeface="Calibri" panose="020F0502020204030204" pitchFamily="34" charset="0"/>
                <a:ea typeface="Calibri" panose="020F0502020204030204" pitchFamily="34" charset="0"/>
                <a:cs typeface="Calibri" panose="020F0502020204030204" pitchFamily="34" charset="0"/>
              </a:rPr>
              <a:t>Project Kick off &amp;</a:t>
            </a:r>
          </a:p>
          <a:p>
            <a:r>
              <a:rPr lang="en-US" sz="1200" b="1" dirty="0">
                <a:latin typeface="Calibri" panose="020F0502020204030204" pitchFamily="34" charset="0"/>
                <a:ea typeface="Calibri" panose="020F0502020204030204" pitchFamily="34" charset="0"/>
                <a:cs typeface="Calibri" panose="020F0502020204030204" pitchFamily="34" charset="0"/>
              </a:rPr>
              <a:t>requirement gathering</a:t>
            </a:r>
          </a:p>
        </p:txBody>
      </p:sp>
      <p:sp>
        <p:nvSpPr>
          <p:cNvPr id="3" name="TextBox 2">
            <a:extLst>
              <a:ext uri="{FF2B5EF4-FFF2-40B4-BE49-F238E27FC236}">
                <a16:creationId xmlns:a16="http://schemas.microsoft.com/office/drawing/2014/main" id="{B7101CC3-B708-77DA-443A-292699C1CB86}"/>
              </a:ext>
            </a:extLst>
          </p:cNvPr>
          <p:cNvSpPr txBox="1"/>
          <p:nvPr/>
        </p:nvSpPr>
        <p:spPr>
          <a:xfrm>
            <a:off x="2806886" y="721111"/>
            <a:ext cx="1584729" cy="461665"/>
          </a:xfrm>
          <a:prstGeom prst="rect">
            <a:avLst/>
          </a:prstGeom>
          <a:noFill/>
        </p:spPr>
        <p:txBody>
          <a:bodyPr wrap="none" rtlCol="0">
            <a:spAutoFit/>
          </a:bodyPr>
          <a:lstStyle/>
          <a:p>
            <a:r>
              <a:rPr lang="en-US" sz="1200" b="1" dirty="0">
                <a:latin typeface="Calibri" panose="020F0502020204030204" pitchFamily="34" charset="0"/>
                <a:ea typeface="Calibri" panose="020F0502020204030204" pitchFamily="34" charset="0"/>
                <a:cs typeface="Calibri" panose="020F0502020204030204" pitchFamily="34" charset="0"/>
              </a:rPr>
              <a:t>Step 2</a:t>
            </a:r>
          </a:p>
          <a:p>
            <a:r>
              <a:rPr lang="en-US" sz="1200" b="1" dirty="0">
                <a:latin typeface="Calibri" panose="020F0502020204030204" pitchFamily="34" charset="0"/>
                <a:ea typeface="Calibri" panose="020F0502020204030204" pitchFamily="34" charset="0"/>
                <a:cs typeface="Calibri" panose="020F0502020204030204" pitchFamily="34" charset="0"/>
              </a:rPr>
              <a:t>Design &amp; Architecture</a:t>
            </a:r>
          </a:p>
        </p:txBody>
      </p:sp>
      <p:sp>
        <p:nvSpPr>
          <p:cNvPr id="4" name="TextBox 3">
            <a:extLst>
              <a:ext uri="{FF2B5EF4-FFF2-40B4-BE49-F238E27FC236}">
                <a16:creationId xmlns:a16="http://schemas.microsoft.com/office/drawing/2014/main" id="{E92C509C-5C9E-AA5F-CF6B-0AC985BE2B33}"/>
              </a:ext>
            </a:extLst>
          </p:cNvPr>
          <p:cNvSpPr txBox="1"/>
          <p:nvPr/>
        </p:nvSpPr>
        <p:spPr>
          <a:xfrm>
            <a:off x="4671222" y="757895"/>
            <a:ext cx="1132186" cy="830997"/>
          </a:xfrm>
          <a:prstGeom prst="rect">
            <a:avLst/>
          </a:prstGeom>
          <a:noFill/>
        </p:spPr>
        <p:txBody>
          <a:bodyPr wrap="square" rtlCol="0">
            <a:spAutoFit/>
          </a:bodyPr>
          <a:lstStyle/>
          <a:p>
            <a:r>
              <a:rPr lang="en-US" sz="1200" b="1" dirty="0">
                <a:latin typeface="Calibri" panose="020F0502020204030204" pitchFamily="34" charset="0"/>
                <a:ea typeface="Calibri" panose="020F0502020204030204" pitchFamily="34" charset="0"/>
                <a:cs typeface="Calibri" panose="020F0502020204030204" pitchFamily="34" charset="0"/>
              </a:rPr>
              <a:t>Step 3</a:t>
            </a:r>
          </a:p>
          <a:p>
            <a:r>
              <a:rPr lang="en-US" sz="1200" b="1" dirty="0">
                <a:latin typeface="Calibri" panose="020F0502020204030204" pitchFamily="34" charset="0"/>
                <a:ea typeface="Calibri" panose="020F0502020204030204" pitchFamily="34" charset="0"/>
                <a:cs typeface="Calibri" panose="020F0502020204030204" pitchFamily="34" charset="0"/>
              </a:rPr>
              <a:t>Development of core features</a:t>
            </a:r>
          </a:p>
        </p:txBody>
      </p:sp>
      <p:sp>
        <p:nvSpPr>
          <p:cNvPr id="5" name="TextBox 4">
            <a:extLst>
              <a:ext uri="{FF2B5EF4-FFF2-40B4-BE49-F238E27FC236}">
                <a16:creationId xmlns:a16="http://schemas.microsoft.com/office/drawing/2014/main" id="{F96DCEDD-E4B1-3CE1-7E6B-EC193A7A25FC}"/>
              </a:ext>
            </a:extLst>
          </p:cNvPr>
          <p:cNvSpPr txBox="1"/>
          <p:nvPr/>
        </p:nvSpPr>
        <p:spPr>
          <a:xfrm>
            <a:off x="6508874" y="716211"/>
            <a:ext cx="1022426" cy="830997"/>
          </a:xfrm>
          <a:prstGeom prst="rect">
            <a:avLst/>
          </a:prstGeom>
          <a:noFill/>
        </p:spPr>
        <p:txBody>
          <a:bodyPr wrap="square" rtlCol="0">
            <a:spAutoFit/>
          </a:bodyPr>
          <a:lstStyle/>
          <a:p>
            <a:r>
              <a:rPr lang="en-US" sz="1200" b="1" dirty="0">
                <a:latin typeface="Calibri" panose="020F0502020204030204" pitchFamily="34" charset="0"/>
                <a:ea typeface="Calibri" panose="020F0502020204030204" pitchFamily="34" charset="0"/>
                <a:cs typeface="Calibri" panose="020F0502020204030204" pitchFamily="34" charset="0"/>
              </a:rPr>
              <a:t>Step 4</a:t>
            </a:r>
          </a:p>
          <a:p>
            <a:r>
              <a:rPr lang="en-US" sz="1200" b="1" dirty="0">
                <a:latin typeface="Calibri" panose="020F0502020204030204" pitchFamily="34" charset="0"/>
                <a:ea typeface="Calibri" panose="020F0502020204030204" pitchFamily="34" charset="0"/>
                <a:cs typeface="Calibri" panose="020F0502020204030204" pitchFamily="34" charset="0"/>
              </a:rPr>
              <a:t>Testing &amp; Quality Assurance</a:t>
            </a:r>
          </a:p>
        </p:txBody>
      </p:sp>
      <p:sp>
        <p:nvSpPr>
          <p:cNvPr id="6" name="TextBox 5">
            <a:extLst>
              <a:ext uri="{FF2B5EF4-FFF2-40B4-BE49-F238E27FC236}">
                <a16:creationId xmlns:a16="http://schemas.microsoft.com/office/drawing/2014/main" id="{EFC23FCC-E6EC-6C44-8911-4052C37CE7B4}"/>
              </a:ext>
            </a:extLst>
          </p:cNvPr>
          <p:cNvSpPr txBox="1"/>
          <p:nvPr/>
        </p:nvSpPr>
        <p:spPr>
          <a:xfrm>
            <a:off x="8374943" y="757895"/>
            <a:ext cx="1213066" cy="646331"/>
          </a:xfrm>
          <a:prstGeom prst="rect">
            <a:avLst/>
          </a:prstGeom>
          <a:noFill/>
        </p:spPr>
        <p:txBody>
          <a:bodyPr wrap="square" rtlCol="0">
            <a:spAutoFit/>
          </a:bodyPr>
          <a:lstStyle/>
          <a:p>
            <a:r>
              <a:rPr lang="en-US" sz="1200" b="1" dirty="0">
                <a:latin typeface="Calibri" panose="020F0502020204030204" pitchFamily="34" charset="0"/>
                <a:ea typeface="Calibri" panose="020F0502020204030204" pitchFamily="34" charset="0"/>
                <a:cs typeface="Calibri" panose="020F0502020204030204" pitchFamily="34" charset="0"/>
              </a:rPr>
              <a:t>Step 5</a:t>
            </a:r>
          </a:p>
          <a:p>
            <a:r>
              <a:rPr lang="en-US" sz="1200" b="1" dirty="0">
                <a:latin typeface="Calibri" panose="020F0502020204030204" pitchFamily="34" charset="0"/>
                <a:ea typeface="Calibri" panose="020F0502020204030204" pitchFamily="34" charset="0"/>
                <a:cs typeface="Calibri" panose="020F0502020204030204" pitchFamily="34" charset="0"/>
              </a:rPr>
              <a:t>Deployment Preparedness</a:t>
            </a:r>
          </a:p>
        </p:txBody>
      </p:sp>
      <p:sp>
        <p:nvSpPr>
          <p:cNvPr id="8" name="TextBox 7">
            <a:extLst>
              <a:ext uri="{FF2B5EF4-FFF2-40B4-BE49-F238E27FC236}">
                <a16:creationId xmlns:a16="http://schemas.microsoft.com/office/drawing/2014/main" id="{BA9A541F-477D-5274-E527-2B1243947281}"/>
              </a:ext>
            </a:extLst>
          </p:cNvPr>
          <p:cNvSpPr txBox="1"/>
          <p:nvPr/>
        </p:nvSpPr>
        <p:spPr>
          <a:xfrm>
            <a:off x="10253589" y="724760"/>
            <a:ext cx="1321196" cy="461665"/>
          </a:xfrm>
          <a:prstGeom prst="rect">
            <a:avLst/>
          </a:prstGeom>
          <a:noFill/>
        </p:spPr>
        <p:txBody>
          <a:bodyPr wrap="none" rtlCol="0">
            <a:spAutoFit/>
          </a:bodyPr>
          <a:lstStyle/>
          <a:p>
            <a:r>
              <a:rPr lang="en-US" sz="1200" b="1" dirty="0">
                <a:latin typeface="Calibri" panose="020F0502020204030204" pitchFamily="34" charset="0"/>
                <a:ea typeface="Calibri" panose="020F0502020204030204" pitchFamily="34" charset="0"/>
                <a:cs typeface="Calibri" panose="020F0502020204030204" pitchFamily="34" charset="0"/>
              </a:rPr>
              <a:t>Step 6</a:t>
            </a:r>
          </a:p>
          <a:p>
            <a:r>
              <a:rPr lang="en-US" sz="1200" b="1" dirty="0">
                <a:latin typeface="Calibri" panose="020F0502020204030204" pitchFamily="34" charset="0"/>
                <a:ea typeface="Calibri" panose="020F0502020204030204" pitchFamily="34" charset="0"/>
                <a:cs typeface="Calibri" panose="020F0502020204030204" pitchFamily="34" charset="0"/>
              </a:rPr>
              <a:t>Launch &amp; support</a:t>
            </a:r>
          </a:p>
        </p:txBody>
      </p:sp>
      <p:sp>
        <p:nvSpPr>
          <p:cNvPr id="10" name="TextBox 9">
            <a:extLst>
              <a:ext uri="{FF2B5EF4-FFF2-40B4-BE49-F238E27FC236}">
                <a16:creationId xmlns:a16="http://schemas.microsoft.com/office/drawing/2014/main" id="{9D546143-61E5-475F-B1B8-7579C9F30E58}"/>
              </a:ext>
            </a:extLst>
          </p:cNvPr>
          <p:cNvSpPr txBox="1">
            <a:spLocks/>
          </p:cNvSpPr>
          <p:nvPr/>
        </p:nvSpPr>
        <p:spPr>
          <a:xfrm>
            <a:off x="115789" y="1698187"/>
            <a:ext cx="660052" cy="276999"/>
          </a:xfrm>
          <a:prstGeom prst="rect">
            <a:avLst/>
          </a:prstGeom>
          <a:noFill/>
        </p:spPr>
        <p:txBody>
          <a:bodyPr wrap="none" rtlCol="0">
            <a:spAutoFit/>
          </a:bodyPr>
          <a:lstStyle/>
          <a:p>
            <a:r>
              <a:rPr lang="en-US" sz="1200" b="1" dirty="0">
                <a:solidFill>
                  <a:schemeClr val="accent4">
                    <a:lumMod val="60000"/>
                    <a:lumOff val="40000"/>
                  </a:schemeClr>
                </a:solidFill>
              </a:rPr>
              <a:t>Week 1</a:t>
            </a:r>
          </a:p>
        </p:txBody>
      </p:sp>
      <p:sp>
        <p:nvSpPr>
          <p:cNvPr id="11" name="Rectangle 10">
            <a:extLst>
              <a:ext uri="{FF2B5EF4-FFF2-40B4-BE49-F238E27FC236}">
                <a16:creationId xmlns:a16="http://schemas.microsoft.com/office/drawing/2014/main" id="{F4E3171E-5D87-FA30-54B1-B3AC01557333}"/>
              </a:ext>
            </a:extLst>
          </p:cNvPr>
          <p:cNvSpPr>
            <a:spLocks/>
          </p:cNvSpPr>
          <p:nvPr/>
        </p:nvSpPr>
        <p:spPr>
          <a:xfrm>
            <a:off x="1033971" y="1792565"/>
            <a:ext cx="1322500" cy="88245"/>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F664B68-FE01-2FDD-8655-15AFDC82916E}"/>
              </a:ext>
            </a:extLst>
          </p:cNvPr>
          <p:cNvSpPr/>
          <p:nvPr/>
        </p:nvSpPr>
        <p:spPr>
          <a:xfrm>
            <a:off x="1035387" y="2112252"/>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787A152-6FBF-9A41-DCE7-CD16C72CFB71}"/>
              </a:ext>
            </a:extLst>
          </p:cNvPr>
          <p:cNvSpPr/>
          <p:nvPr/>
        </p:nvSpPr>
        <p:spPr>
          <a:xfrm>
            <a:off x="2826192" y="2129216"/>
            <a:ext cx="1322500" cy="88245"/>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highlight>
                <a:srgbClr val="000000"/>
              </a:highlight>
            </a:endParaRPr>
          </a:p>
        </p:txBody>
      </p:sp>
      <p:sp>
        <p:nvSpPr>
          <p:cNvPr id="17" name="Rectangle 16">
            <a:extLst>
              <a:ext uri="{FF2B5EF4-FFF2-40B4-BE49-F238E27FC236}">
                <a16:creationId xmlns:a16="http://schemas.microsoft.com/office/drawing/2014/main" id="{29D9F7B6-EDE2-023B-3879-ABC8ADB861FA}"/>
              </a:ext>
            </a:extLst>
          </p:cNvPr>
          <p:cNvSpPr/>
          <p:nvPr/>
        </p:nvSpPr>
        <p:spPr>
          <a:xfrm>
            <a:off x="1033965" y="2438836"/>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B6E9713-189D-BABE-D2BB-9416E354A201}"/>
              </a:ext>
            </a:extLst>
          </p:cNvPr>
          <p:cNvSpPr/>
          <p:nvPr/>
        </p:nvSpPr>
        <p:spPr>
          <a:xfrm>
            <a:off x="1033966" y="2778865"/>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7819557-BF6E-90A0-9ED5-8C31DB6D6F5D}"/>
              </a:ext>
            </a:extLst>
          </p:cNvPr>
          <p:cNvSpPr/>
          <p:nvPr/>
        </p:nvSpPr>
        <p:spPr>
          <a:xfrm>
            <a:off x="1017683" y="3083449"/>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AC282AC-0455-5A21-CBE8-5764672B34F5}"/>
              </a:ext>
            </a:extLst>
          </p:cNvPr>
          <p:cNvSpPr/>
          <p:nvPr/>
        </p:nvSpPr>
        <p:spPr>
          <a:xfrm>
            <a:off x="1017683" y="3437130"/>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1E79686-4AF3-F24D-C703-5ACE1B55F7BB}"/>
              </a:ext>
            </a:extLst>
          </p:cNvPr>
          <p:cNvSpPr>
            <a:spLocks/>
          </p:cNvSpPr>
          <p:nvPr/>
        </p:nvSpPr>
        <p:spPr>
          <a:xfrm>
            <a:off x="2814645" y="1792565"/>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3D8B92B-9BE3-5B3B-D5E2-BE34FEE1DFAD}"/>
              </a:ext>
            </a:extLst>
          </p:cNvPr>
          <p:cNvSpPr/>
          <p:nvPr/>
        </p:nvSpPr>
        <p:spPr>
          <a:xfrm>
            <a:off x="2814642" y="2453411"/>
            <a:ext cx="1322500" cy="8824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27" name="Rectangle 26">
            <a:extLst>
              <a:ext uri="{FF2B5EF4-FFF2-40B4-BE49-F238E27FC236}">
                <a16:creationId xmlns:a16="http://schemas.microsoft.com/office/drawing/2014/main" id="{57253F06-5CC4-B01D-F643-6711A06069E9}"/>
              </a:ext>
            </a:extLst>
          </p:cNvPr>
          <p:cNvSpPr/>
          <p:nvPr/>
        </p:nvSpPr>
        <p:spPr>
          <a:xfrm>
            <a:off x="2814642" y="2769296"/>
            <a:ext cx="1322500" cy="8824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60000"/>
                  <a:lumOff val="40000"/>
                </a:schemeClr>
              </a:solidFill>
            </a:endParaRPr>
          </a:p>
        </p:txBody>
      </p:sp>
      <p:sp>
        <p:nvSpPr>
          <p:cNvPr id="28" name="Rectangle 27">
            <a:extLst>
              <a:ext uri="{FF2B5EF4-FFF2-40B4-BE49-F238E27FC236}">
                <a16:creationId xmlns:a16="http://schemas.microsoft.com/office/drawing/2014/main" id="{E26BEC87-0839-D492-B90F-2A4A3CAAF0C1}"/>
              </a:ext>
            </a:extLst>
          </p:cNvPr>
          <p:cNvSpPr/>
          <p:nvPr/>
        </p:nvSpPr>
        <p:spPr>
          <a:xfrm>
            <a:off x="2814639" y="2438836"/>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A9F55285-7623-5B4A-3D08-D5CCDBD94870}"/>
              </a:ext>
            </a:extLst>
          </p:cNvPr>
          <p:cNvSpPr/>
          <p:nvPr/>
        </p:nvSpPr>
        <p:spPr>
          <a:xfrm>
            <a:off x="2814640" y="2778865"/>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C5AE0A4B-E3D6-2E24-945C-747AEFA7C879}"/>
              </a:ext>
            </a:extLst>
          </p:cNvPr>
          <p:cNvSpPr/>
          <p:nvPr/>
        </p:nvSpPr>
        <p:spPr>
          <a:xfrm>
            <a:off x="2798357" y="3083449"/>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0AEA602-504C-F672-2806-BDDAF9724DC8}"/>
              </a:ext>
            </a:extLst>
          </p:cNvPr>
          <p:cNvSpPr/>
          <p:nvPr/>
        </p:nvSpPr>
        <p:spPr>
          <a:xfrm>
            <a:off x="2798357" y="3437130"/>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EE04A634-D821-DD51-EA39-BFFE0E943E2B}"/>
              </a:ext>
            </a:extLst>
          </p:cNvPr>
          <p:cNvSpPr>
            <a:spLocks/>
          </p:cNvSpPr>
          <p:nvPr/>
        </p:nvSpPr>
        <p:spPr>
          <a:xfrm>
            <a:off x="4672321" y="1792565"/>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834E337D-A548-6598-F89A-4E87CAA4BE87}"/>
              </a:ext>
            </a:extLst>
          </p:cNvPr>
          <p:cNvSpPr/>
          <p:nvPr/>
        </p:nvSpPr>
        <p:spPr>
          <a:xfrm>
            <a:off x="4672318" y="2148611"/>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AB520CAC-D5C9-16E8-846C-DBB866B8F524}"/>
              </a:ext>
            </a:extLst>
          </p:cNvPr>
          <p:cNvSpPr/>
          <p:nvPr/>
        </p:nvSpPr>
        <p:spPr>
          <a:xfrm>
            <a:off x="4672315" y="2438836"/>
            <a:ext cx="1322500" cy="8824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B7806A35-4885-FD64-C92F-48EF1C93BEB7}"/>
              </a:ext>
            </a:extLst>
          </p:cNvPr>
          <p:cNvSpPr/>
          <p:nvPr/>
        </p:nvSpPr>
        <p:spPr>
          <a:xfrm>
            <a:off x="4672316" y="2778865"/>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271DDA5D-4AC6-AF87-B91E-B2381577F911}"/>
              </a:ext>
            </a:extLst>
          </p:cNvPr>
          <p:cNvSpPr/>
          <p:nvPr/>
        </p:nvSpPr>
        <p:spPr>
          <a:xfrm>
            <a:off x="4656033" y="3083449"/>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0FA0EE3F-8D93-F2EF-3C5E-214E8F10BE51}"/>
              </a:ext>
            </a:extLst>
          </p:cNvPr>
          <p:cNvSpPr/>
          <p:nvPr/>
        </p:nvSpPr>
        <p:spPr>
          <a:xfrm>
            <a:off x="4656033" y="3437130"/>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2E8D159D-27F1-3A73-4484-64761D369725}"/>
              </a:ext>
            </a:extLst>
          </p:cNvPr>
          <p:cNvSpPr>
            <a:spLocks/>
          </p:cNvSpPr>
          <p:nvPr/>
        </p:nvSpPr>
        <p:spPr>
          <a:xfrm>
            <a:off x="6476893" y="1792565"/>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E736C83-401D-6AC8-9BB9-F4D0F09577EB}"/>
              </a:ext>
            </a:extLst>
          </p:cNvPr>
          <p:cNvSpPr/>
          <p:nvPr/>
        </p:nvSpPr>
        <p:spPr>
          <a:xfrm>
            <a:off x="6476890" y="2148611"/>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526A2F93-4B9F-6318-5B88-820C85B707E2}"/>
              </a:ext>
            </a:extLst>
          </p:cNvPr>
          <p:cNvSpPr/>
          <p:nvPr/>
        </p:nvSpPr>
        <p:spPr>
          <a:xfrm>
            <a:off x="6476887" y="2438836"/>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D3CA6978-4D4E-55DD-8BD1-6493CDCE3D92}"/>
              </a:ext>
            </a:extLst>
          </p:cNvPr>
          <p:cNvSpPr/>
          <p:nvPr/>
        </p:nvSpPr>
        <p:spPr>
          <a:xfrm>
            <a:off x="6476888" y="2778865"/>
            <a:ext cx="1322500" cy="88245"/>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6844E983-D437-2B85-0D68-A9103CE131E4}"/>
              </a:ext>
            </a:extLst>
          </p:cNvPr>
          <p:cNvSpPr/>
          <p:nvPr/>
        </p:nvSpPr>
        <p:spPr>
          <a:xfrm>
            <a:off x="6460605" y="3083449"/>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D44BC155-F63F-55FF-CBA7-7356B81CC970}"/>
              </a:ext>
            </a:extLst>
          </p:cNvPr>
          <p:cNvSpPr/>
          <p:nvPr/>
        </p:nvSpPr>
        <p:spPr>
          <a:xfrm>
            <a:off x="6460605" y="3437130"/>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164E98D4-B62E-3C7E-7185-88B9F3FFC068}"/>
              </a:ext>
            </a:extLst>
          </p:cNvPr>
          <p:cNvSpPr>
            <a:spLocks/>
          </p:cNvSpPr>
          <p:nvPr/>
        </p:nvSpPr>
        <p:spPr>
          <a:xfrm>
            <a:off x="8355545" y="1792565"/>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A2248FEC-D274-601E-14E6-5E69DA920718}"/>
              </a:ext>
            </a:extLst>
          </p:cNvPr>
          <p:cNvSpPr/>
          <p:nvPr/>
        </p:nvSpPr>
        <p:spPr>
          <a:xfrm>
            <a:off x="8355542" y="2148611"/>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E0CEB9B7-8C1D-14DF-37D7-BA4062073A8B}"/>
              </a:ext>
            </a:extLst>
          </p:cNvPr>
          <p:cNvSpPr/>
          <p:nvPr/>
        </p:nvSpPr>
        <p:spPr>
          <a:xfrm>
            <a:off x="8355539" y="2438836"/>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AC6300A6-931A-EB27-EF22-2832BC992E3C}"/>
              </a:ext>
            </a:extLst>
          </p:cNvPr>
          <p:cNvSpPr/>
          <p:nvPr/>
        </p:nvSpPr>
        <p:spPr>
          <a:xfrm>
            <a:off x="8355540" y="2778865"/>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AAFC2338-0A0A-3CEA-A11F-6B2A87BA995B}"/>
              </a:ext>
            </a:extLst>
          </p:cNvPr>
          <p:cNvSpPr/>
          <p:nvPr/>
        </p:nvSpPr>
        <p:spPr>
          <a:xfrm>
            <a:off x="8339257" y="3083449"/>
            <a:ext cx="1322500" cy="8824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817E8639-3465-A330-AF11-B91BF5B7D514}"/>
              </a:ext>
            </a:extLst>
          </p:cNvPr>
          <p:cNvSpPr/>
          <p:nvPr/>
        </p:nvSpPr>
        <p:spPr>
          <a:xfrm>
            <a:off x="8339257" y="3437130"/>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C9AB7CBD-21ED-6463-A10E-7986B688B64F}"/>
              </a:ext>
            </a:extLst>
          </p:cNvPr>
          <p:cNvSpPr>
            <a:spLocks/>
          </p:cNvSpPr>
          <p:nvPr/>
        </p:nvSpPr>
        <p:spPr>
          <a:xfrm>
            <a:off x="10269877" y="1792565"/>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BD87215A-AD1E-EF8A-F1D5-69CE589AE783}"/>
              </a:ext>
            </a:extLst>
          </p:cNvPr>
          <p:cNvSpPr/>
          <p:nvPr/>
        </p:nvSpPr>
        <p:spPr>
          <a:xfrm>
            <a:off x="10269874" y="2148611"/>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7EF05E96-D94B-BBD7-78E6-69FF496C554C}"/>
              </a:ext>
            </a:extLst>
          </p:cNvPr>
          <p:cNvSpPr/>
          <p:nvPr/>
        </p:nvSpPr>
        <p:spPr>
          <a:xfrm>
            <a:off x="10269871" y="2438836"/>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AB1A47DF-3BB5-3E47-E1E2-D7AC3AEF7B6A}"/>
              </a:ext>
            </a:extLst>
          </p:cNvPr>
          <p:cNvSpPr/>
          <p:nvPr/>
        </p:nvSpPr>
        <p:spPr>
          <a:xfrm>
            <a:off x="10269872" y="2778865"/>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3FB453C9-CC53-2250-E7B2-CFDED2F92AE6}"/>
              </a:ext>
            </a:extLst>
          </p:cNvPr>
          <p:cNvSpPr/>
          <p:nvPr/>
        </p:nvSpPr>
        <p:spPr>
          <a:xfrm>
            <a:off x="10253589" y="3083449"/>
            <a:ext cx="1322500" cy="8824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BD51EB6C-2349-0E62-F83B-EAF12353D77C}"/>
              </a:ext>
            </a:extLst>
          </p:cNvPr>
          <p:cNvSpPr/>
          <p:nvPr/>
        </p:nvSpPr>
        <p:spPr>
          <a:xfrm>
            <a:off x="10253589" y="3412472"/>
            <a:ext cx="1322500" cy="8824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864FE607-A727-44A7-D5A0-938B40BC15E3}"/>
              </a:ext>
            </a:extLst>
          </p:cNvPr>
          <p:cNvSpPr txBox="1"/>
          <p:nvPr/>
        </p:nvSpPr>
        <p:spPr>
          <a:xfrm>
            <a:off x="115789" y="2012805"/>
            <a:ext cx="660052" cy="276999"/>
          </a:xfrm>
          <a:prstGeom prst="rect">
            <a:avLst/>
          </a:prstGeom>
          <a:noFill/>
        </p:spPr>
        <p:txBody>
          <a:bodyPr wrap="none" rtlCol="0">
            <a:spAutoFit/>
          </a:bodyPr>
          <a:lstStyle/>
          <a:p>
            <a:r>
              <a:rPr lang="en-US" sz="1200" b="1" dirty="0">
                <a:solidFill>
                  <a:schemeClr val="accent3"/>
                </a:solidFill>
              </a:rPr>
              <a:t>Week 2</a:t>
            </a:r>
          </a:p>
        </p:txBody>
      </p:sp>
      <p:sp>
        <p:nvSpPr>
          <p:cNvPr id="78" name="TextBox 77">
            <a:extLst>
              <a:ext uri="{FF2B5EF4-FFF2-40B4-BE49-F238E27FC236}">
                <a16:creationId xmlns:a16="http://schemas.microsoft.com/office/drawing/2014/main" id="{E24F7746-BD64-5A18-9063-C607F64FEC68}"/>
              </a:ext>
            </a:extLst>
          </p:cNvPr>
          <p:cNvSpPr txBox="1"/>
          <p:nvPr/>
        </p:nvSpPr>
        <p:spPr>
          <a:xfrm>
            <a:off x="114736" y="2320469"/>
            <a:ext cx="660052" cy="276999"/>
          </a:xfrm>
          <a:prstGeom prst="rect">
            <a:avLst/>
          </a:prstGeom>
          <a:noFill/>
        </p:spPr>
        <p:txBody>
          <a:bodyPr wrap="none" rtlCol="0">
            <a:spAutoFit/>
          </a:bodyPr>
          <a:lstStyle/>
          <a:p>
            <a:r>
              <a:rPr lang="en-US" sz="1200" b="1" dirty="0">
                <a:solidFill>
                  <a:schemeClr val="accent2">
                    <a:lumMod val="60000"/>
                    <a:lumOff val="40000"/>
                  </a:schemeClr>
                </a:solidFill>
              </a:rPr>
              <a:t>Week 3</a:t>
            </a:r>
          </a:p>
        </p:txBody>
      </p:sp>
      <p:sp>
        <p:nvSpPr>
          <p:cNvPr id="80" name="TextBox 79">
            <a:extLst>
              <a:ext uri="{FF2B5EF4-FFF2-40B4-BE49-F238E27FC236}">
                <a16:creationId xmlns:a16="http://schemas.microsoft.com/office/drawing/2014/main" id="{DC0B961E-9803-1710-5758-738920D86826}"/>
              </a:ext>
            </a:extLst>
          </p:cNvPr>
          <p:cNvSpPr txBox="1"/>
          <p:nvPr/>
        </p:nvSpPr>
        <p:spPr>
          <a:xfrm>
            <a:off x="129568" y="2680340"/>
            <a:ext cx="660052" cy="276999"/>
          </a:xfrm>
          <a:prstGeom prst="rect">
            <a:avLst/>
          </a:prstGeom>
          <a:noFill/>
        </p:spPr>
        <p:txBody>
          <a:bodyPr wrap="none" rtlCol="0">
            <a:spAutoFit/>
          </a:bodyPr>
          <a:lstStyle/>
          <a:p>
            <a:r>
              <a:rPr lang="en-US" sz="1200" b="1" dirty="0">
                <a:solidFill>
                  <a:schemeClr val="accent5">
                    <a:lumMod val="60000"/>
                    <a:lumOff val="40000"/>
                  </a:schemeClr>
                </a:solidFill>
              </a:rPr>
              <a:t>Week 4</a:t>
            </a:r>
          </a:p>
        </p:txBody>
      </p:sp>
      <p:sp>
        <p:nvSpPr>
          <p:cNvPr id="82" name="TextBox 81">
            <a:extLst>
              <a:ext uri="{FF2B5EF4-FFF2-40B4-BE49-F238E27FC236}">
                <a16:creationId xmlns:a16="http://schemas.microsoft.com/office/drawing/2014/main" id="{479CAADE-9EE9-FD98-C0FD-1010B14C3DF4}"/>
              </a:ext>
            </a:extLst>
          </p:cNvPr>
          <p:cNvSpPr txBox="1"/>
          <p:nvPr/>
        </p:nvSpPr>
        <p:spPr>
          <a:xfrm>
            <a:off x="128117" y="2957339"/>
            <a:ext cx="660052" cy="276999"/>
          </a:xfrm>
          <a:prstGeom prst="rect">
            <a:avLst/>
          </a:prstGeom>
          <a:noFill/>
        </p:spPr>
        <p:txBody>
          <a:bodyPr wrap="none" rtlCol="0">
            <a:spAutoFit/>
          </a:bodyPr>
          <a:lstStyle/>
          <a:p>
            <a:r>
              <a:rPr lang="en-US" sz="1200" b="1" dirty="0">
                <a:solidFill>
                  <a:schemeClr val="tx2">
                    <a:lumMod val="75000"/>
                    <a:lumOff val="25000"/>
                  </a:schemeClr>
                </a:solidFill>
              </a:rPr>
              <a:t>Week 5</a:t>
            </a:r>
          </a:p>
        </p:txBody>
      </p:sp>
      <p:sp>
        <p:nvSpPr>
          <p:cNvPr id="83" name="TextBox 82">
            <a:extLst>
              <a:ext uri="{FF2B5EF4-FFF2-40B4-BE49-F238E27FC236}">
                <a16:creationId xmlns:a16="http://schemas.microsoft.com/office/drawing/2014/main" id="{D1CD612A-DA8C-5ED4-8071-03760FA937D4}"/>
              </a:ext>
            </a:extLst>
          </p:cNvPr>
          <p:cNvSpPr txBox="1"/>
          <p:nvPr/>
        </p:nvSpPr>
        <p:spPr>
          <a:xfrm>
            <a:off x="140702" y="3342752"/>
            <a:ext cx="660052" cy="276999"/>
          </a:xfrm>
          <a:prstGeom prst="rect">
            <a:avLst/>
          </a:prstGeom>
          <a:noFill/>
        </p:spPr>
        <p:txBody>
          <a:bodyPr wrap="none" rtlCol="0">
            <a:spAutoFit/>
          </a:bodyPr>
          <a:lstStyle/>
          <a:p>
            <a:r>
              <a:rPr lang="en-US" sz="1200" b="1" dirty="0">
                <a:solidFill>
                  <a:schemeClr val="accent5">
                    <a:lumMod val="75000"/>
                  </a:schemeClr>
                </a:solidFill>
              </a:rPr>
              <a:t>Week 6</a:t>
            </a:r>
          </a:p>
        </p:txBody>
      </p:sp>
      <p:sp>
        <p:nvSpPr>
          <p:cNvPr id="84" name="Rectangle: Rounded Corners 83">
            <a:extLst>
              <a:ext uri="{FF2B5EF4-FFF2-40B4-BE49-F238E27FC236}">
                <a16:creationId xmlns:a16="http://schemas.microsoft.com/office/drawing/2014/main" id="{490CF872-C1FD-3E49-D93A-931B5BA50403}"/>
              </a:ext>
            </a:extLst>
          </p:cNvPr>
          <p:cNvSpPr/>
          <p:nvPr/>
        </p:nvSpPr>
        <p:spPr>
          <a:xfrm>
            <a:off x="1048138" y="3891956"/>
            <a:ext cx="45719" cy="441554"/>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E02B8907-C7D8-CE4B-E02B-D16DC09978D8}"/>
              </a:ext>
            </a:extLst>
          </p:cNvPr>
          <p:cNvSpPr txBox="1"/>
          <p:nvPr/>
        </p:nvSpPr>
        <p:spPr>
          <a:xfrm>
            <a:off x="1093857" y="3810333"/>
            <a:ext cx="1417509" cy="1938992"/>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Finalize project scope, Objectives and Deliverables</a:t>
            </a:r>
          </a:p>
          <a:p>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Requirement Gathering and User Persona definition</a:t>
            </a:r>
          </a:p>
          <a:p>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Develop Project plan and timeline</a:t>
            </a:r>
          </a:p>
        </p:txBody>
      </p:sp>
      <p:sp>
        <p:nvSpPr>
          <p:cNvPr id="86" name="Rectangle: Rounded Corners 85">
            <a:extLst>
              <a:ext uri="{FF2B5EF4-FFF2-40B4-BE49-F238E27FC236}">
                <a16:creationId xmlns:a16="http://schemas.microsoft.com/office/drawing/2014/main" id="{8601D02C-A12B-A529-6587-76F7600D5BC4}"/>
              </a:ext>
            </a:extLst>
          </p:cNvPr>
          <p:cNvSpPr/>
          <p:nvPr/>
        </p:nvSpPr>
        <p:spPr>
          <a:xfrm>
            <a:off x="1038993" y="4563924"/>
            <a:ext cx="45719" cy="570107"/>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86">
            <a:extLst>
              <a:ext uri="{FF2B5EF4-FFF2-40B4-BE49-F238E27FC236}">
                <a16:creationId xmlns:a16="http://schemas.microsoft.com/office/drawing/2014/main" id="{8C5A0A2A-4283-E7FA-718F-CB28B8CB191D}"/>
              </a:ext>
            </a:extLst>
          </p:cNvPr>
          <p:cNvSpPr/>
          <p:nvPr/>
        </p:nvSpPr>
        <p:spPr>
          <a:xfrm>
            <a:off x="1022234" y="5332770"/>
            <a:ext cx="70354" cy="421358"/>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F667C517-B9F6-C996-42AE-C7CB198AF922}"/>
              </a:ext>
            </a:extLst>
          </p:cNvPr>
          <p:cNvSpPr/>
          <p:nvPr/>
        </p:nvSpPr>
        <p:spPr>
          <a:xfrm>
            <a:off x="2813546" y="3883443"/>
            <a:ext cx="45719" cy="874772"/>
          </a:xfrm>
          <a:prstGeom prst="round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01ACFDEF-38D1-69CD-355A-6DD63ACDB3D0}"/>
              </a:ext>
            </a:extLst>
          </p:cNvPr>
          <p:cNvSpPr txBox="1"/>
          <p:nvPr/>
        </p:nvSpPr>
        <p:spPr>
          <a:xfrm>
            <a:off x="2897123" y="3790228"/>
            <a:ext cx="1614575" cy="2677656"/>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Design the overall architecture for integrating Adobe Analytics and Adobe Target with AEM.</a:t>
            </a:r>
          </a:p>
          <a:p>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Develop wireframes and design prototypes for personalized content experiences.</a:t>
            </a:r>
          </a:p>
          <a:p>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Review and approve design and architecture plans.</a:t>
            </a:r>
          </a:p>
        </p:txBody>
      </p:sp>
      <p:sp>
        <p:nvSpPr>
          <p:cNvPr id="91" name="Rectangle: Rounded Corners 90">
            <a:extLst>
              <a:ext uri="{FF2B5EF4-FFF2-40B4-BE49-F238E27FC236}">
                <a16:creationId xmlns:a16="http://schemas.microsoft.com/office/drawing/2014/main" id="{AF3BBA3F-459C-E29B-E4CD-F1C58E556A5B}"/>
              </a:ext>
            </a:extLst>
          </p:cNvPr>
          <p:cNvSpPr/>
          <p:nvPr/>
        </p:nvSpPr>
        <p:spPr>
          <a:xfrm>
            <a:off x="2820056" y="6248687"/>
            <a:ext cx="45719" cy="421358"/>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Rounded Corners 91">
            <a:extLst>
              <a:ext uri="{FF2B5EF4-FFF2-40B4-BE49-F238E27FC236}">
                <a16:creationId xmlns:a16="http://schemas.microsoft.com/office/drawing/2014/main" id="{BF81D44C-E7EC-DF9C-841B-28BC629EF53D}"/>
              </a:ext>
            </a:extLst>
          </p:cNvPr>
          <p:cNvSpPr/>
          <p:nvPr/>
        </p:nvSpPr>
        <p:spPr>
          <a:xfrm>
            <a:off x="4519931" y="4623778"/>
            <a:ext cx="45719" cy="516968"/>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1981003A-B436-A8CA-623C-442DD3DEAA45}"/>
              </a:ext>
            </a:extLst>
          </p:cNvPr>
          <p:cNvSpPr txBox="1"/>
          <p:nvPr/>
        </p:nvSpPr>
        <p:spPr>
          <a:xfrm>
            <a:off x="4565650" y="3802631"/>
            <a:ext cx="1706385" cy="2308324"/>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Implement Adobe Analytics for data collection and analysis.</a:t>
            </a:r>
          </a:p>
          <a:p>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Integrate Adobe Target for personalized content delivery.</a:t>
            </a:r>
          </a:p>
          <a:p>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Develop real-time customization features and basic user segmentation.</a:t>
            </a:r>
          </a:p>
        </p:txBody>
      </p:sp>
      <p:sp>
        <p:nvSpPr>
          <p:cNvPr id="94" name="Rectangle: Rounded Corners 93">
            <a:extLst>
              <a:ext uri="{FF2B5EF4-FFF2-40B4-BE49-F238E27FC236}">
                <a16:creationId xmlns:a16="http://schemas.microsoft.com/office/drawing/2014/main" id="{D95C2AF0-665E-B4EF-CA9B-4377705FAA64}"/>
              </a:ext>
            </a:extLst>
          </p:cNvPr>
          <p:cNvSpPr/>
          <p:nvPr/>
        </p:nvSpPr>
        <p:spPr>
          <a:xfrm>
            <a:off x="4508864" y="5396461"/>
            <a:ext cx="45719" cy="655790"/>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Rounded Corners 94">
            <a:extLst>
              <a:ext uri="{FF2B5EF4-FFF2-40B4-BE49-F238E27FC236}">
                <a16:creationId xmlns:a16="http://schemas.microsoft.com/office/drawing/2014/main" id="{6FD4F958-162B-8D78-80F7-8548B77C4AD8}"/>
              </a:ext>
            </a:extLst>
          </p:cNvPr>
          <p:cNvSpPr/>
          <p:nvPr/>
        </p:nvSpPr>
        <p:spPr>
          <a:xfrm flipH="1">
            <a:off x="4508860" y="3891955"/>
            <a:ext cx="45719" cy="565664"/>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Rounded Corners 95">
            <a:extLst>
              <a:ext uri="{FF2B5EF4-FFF2-40B4-BE49-F238E27FC236}">
                <a16:creationId xmlns:a16="http://schemas.microsoft.com/office/drawing/2014/main" id="{26CA2D83-3FF1-80F2-CB86-03452EBE2C88}"/>
              </a:ext>
            </a:extLst>
          </p:cNvPr>
          <p:cNvSpPr/>
          <p:nvPr/>
        </p:nvSpPr>
        <p:spPr>
          <a:xfrm>
            <a:off x="6341338" y="4668790"/>
            <a:ext cx="45719" cy="616591"/>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07F62684-E8B1-9D23-7898-C7CB8107A78E}"/>
              </a:ext>
            </a:extLst>
          </p:cNvPr>
          <p:cNvSpPr txBox="1"/>
          <p:nvPr/>
        </p:nvSpPr>
        <p:spPr>
          <a:xfrm>
            <a:off x="6363473" y="3810333"/>
            <a:ext cx="1706385" cy="2308324"/>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Conduct initial testing of core features and integrations.</a:t>
            </a:r>
          </a:p>
          <a:p>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Perform usability testing to ensure personalized content meets user needs.</a:t>
            </a:r>
          </a:p>
          <a:p>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Fix bugs and refine features based on testing feedback.</a:t>
            </a:r>
          </a:p>
        </p:txBody>
      </p:sp>
      <p:sp>
        <p:nvSpPr>
          <p:cNvPr id="98" name="Rectangle: Rounded Corners 97">
            <a:extLst>
              <a:ext uri="{FF2B5EF4-FFF2-40B4-BE49-F238E27FC236}">
                <a16:creationId xmlns:a16="http://schemas.microsoft.com/office/drawing/2014/main" id="{BA239036-6825-7DD3-7F73-87B4551EEDF1}"/>
              </a:ext>
            </a:extLst>
          </p:cNvPr>
          <p:cNvSpPr/>
          <p:nvPr/>
        </p:nvSpPr>
        <p:spPr>
          <a:xfrm>
            <a:off x="6317754" y="3841029"/>
            <a:ext cx="45719" cy="616590"/>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251959DC-E9B2-27B9-524A-22C298948DAD}"/>
              </a:ext>
            </a:extLst>
          </p:cNvPr>
          <p:cNvSpPr/>
          <p:nvPr/>
        </p:nvSpPr>
        <p:spPr>
          <a:xfrm flipH="1">
            <a:off x="6337411" y="5435660"/>
            <a:ext cx="45719" cy="616591"/>
          </a:xfrm>
          <a:prstGeom prst="round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75456CD5-F3EF-7F0C-E84F-C53F681365A7}"/>
              </a:ext>
            </a:extLst>
          </p:cNvPr>
          <p:cNvSpPr/>
          <p:nvPr/>
        </p:nvSpPr>
        <p:spPr>
          <a:xfrm>
            <a:off x="8185679" y="4557527"/>
            <a:ext cx="45719" cy="617696"/>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864186B8-D3BE-8947-10DE-03E3A62B6AED}"/>
              </a:ext>
            </a:extLst>
          </p:cNvPr>
          <p:cNvSpPr txBox="1"/>
          <p:nvPr/>
        </p:nvSpPr>
        <p:spPr>
          <a:xfrm>
            <a:off x="8207015" y="3790228"/>
            <a:ext cx="1706385" cy="1384995"/>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Prepare the deployment plan and conduct final reviews.</a:t>
            </a:r>
          </a:p>
          <a:p>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Set up monitoring and reporting tools for performance tracking.</a:t>
            </a:r>
          </a:p>
        </p:txBody>
      </p:sp>
      <p:sp>
        <p:nvSpPr>
          <p:cNvPr id="102" name="Rectangle: Rounded Corners 101">
            <a:extLst>
              <a:ext uri="{FF2B5EF4-FFF2-40B4-BE49-F238E27FC236}">
                <a16:creationId xmlns:a16="http://schemas.microsoft.com/office/drawing/2014/main" id="{561234B6-FE02-04D7-B2F5-D6EB10C7D959}"/>
              </a:ext>
            </a:extLst>
          </p:cNvPr>
          <p:cNvSpPr/>
          <p:nvPr/>
        </p:nvSpPr>
        <p:spPr>
          <a:xfrm>
            <a:off x="8181616" y="3858299"/>
            <a:ext cx="45719" cy="488633"/>
          </a:xfrm>
          <a:prstGeom prst="round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5EA08F9E-300E-FEB1-44D1-75B79C2A9DA9}"/>
              </a:ext>
            </a:extLst>
          </p:cNvPr>
          <p:cNvSpPr/>
          <p:nvPr/>
        </p:nvSpPr>
        <p:spPr>
          <a:xfrm>
            <a:off x="10225253" y="4439670"/>
            <a:ext cx="45719" cy="569619"/>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2D58D98A-7405-CA03-98A8-57BCDC75FA26}"/>
              </a:ext>
            </a:extLst>
          </p:cNvPr>
          <p:cNvSpPr txBox="1"/>
          <p:nvPr/>
        </p:nvSpPr>
        <p:spPr>
          <a:xfrm>
            <a:off x="10268778" y="3835391"/>
            <a:ext cx="1706385" cy="1938992"/>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Deploy the MVP to the live environment.</a:t>
            </a:r>
          </a:p>
          <a:p>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Monitor performance and user engagement metrics.</a:t>
            </a:r>
          </a:p>
          <a:p>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 Provide post-launch support and address any immediate issues</a:t>
            </a:r>
          </a:p>
        </p:txBody>
      </p:sp>
      <p:sp>
        <p:nvSpPr>
          <p:cNvPr id="105" name="Rectangle: Rounded Corners 104">
            <a:extLst>
              <a:ext uri="{FF2B5EF4-FFF2-40B4-BE49-F238E27FC236}">
                <a16:creationId xmlns:a16="http://schemas.microsoft.com/office/drawing/2014/main" id="{B29D2E69-F079-4EDE-1D4F-292D9F86EBB6}"/>
              </a:ext>
            </a:extLst>
          </p:cNvPr>
          <p:cNvSpPr/>
          <p:nvPr/>
        </p:nvSpPr>
        <p:spPr>
          <a:xfrm>
            <a:off x="10197822" y="3858299"/>
            <a:ext cx="45720" cy="394147"/>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Rounded Corners 105">
            <a:extLst>
              <a:ext uri="{FF2B5EF4-FFF2-40B4-BE49-F238E27FC236}">
                <a16:creationId xmlns:a16="http://schemas.microsoft.com/office/drawing/2014/main" id="{9D9B59CA-1A91-61BB-8821-AB72D06FFD85}"/>
              </a:ext>
            </a:extLst>
          </p:cNvPr>
          <p:cNvSpPr/>
          <p:nvPr/>
        </p:nvSpPr>
        <p:spPr>
          <a:xfrm flipH="1">
            <a:off x="10243540" y="5175223"/>
            <a:ext cx="45719" cy="569619"/>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Graphic 106" descr="Folder Search with solid fill">
            <a:extLst>
              <a:ext uri="{FF2B5EF4-FFF2-40B4-BE49-F238E27FC236}">
                <a16:creationId xmlns:a16="http://schemas.microsoft.com/office/drawing/2014/main" id="{A21D43EC-6E34-82DA-ECE1-F5C9332150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3827" y="208466"/>
            <a:ext cx="505106" cy="505106"/>
          </a:xfrm>
          <a:prstGeom prst="rect">
            <a:avLst/>
          </a:prstGeom>
        </p:spPr>
      </p:pic>
      <p:pic>
        <p:nvPicPr>
          <p:cNvPr id="108" name="Graphic 107" descr="Architecture with solid fill">
            <a:extLst>
              <a:ext uri="{FF2B5EF4-FFF2-40B4-BE49-F238E27FC236}">
                <a16:creationId xmlns:a16="http://schemas.microsoft.com/office/drawing/2014/main" id="{704EEB07-955B-F178-283B-E10AACE017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88157" y="222075"/>
            <a:ext cx="505107" cy="505107"/>
          </a:xfrm>
          <a:prstGeom prst="rect">
            <a:avLst/>
          </a:prstGeom>
        </p:spPr>
      </p:pic>
      <p:pic>
        <p:nvPicPr>
          <p:cNvPr id="109" name="Graphic 108" descr="Programmer male with solid fill">
            <a:extLst>
              <a:ext uri="{FF2B5EF4-FFF2-40B4-BE49-F238E27FC236}">
                <a16:creationId xmlns:a16="http://schemas.microsoft.com/office/drawing/2014/main" id="{8B61FDA7-C28C-1CCC-0D0F-F62BEBF164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32561" y="192626"/>
            <a:ext cx="499911" cy="499911"/>
          </a:xfrm>
          <a:prstGeom prst="rect">
            <a:avLst/>
          </a:prstGeom>
        </p:spPr>
      </p:pic>
      <p:pic>
        <p:nvPicPr>
          <p:cNvPr id="110" name="Graphic 109" descr="Clipboard Mixed with solid fill">
            <a:extLst>
              <a:ext uri="{FF2B5EF4-FFF2-40B4-BE49-F238E27FC236}">
                <a16:creationId xmlns:a16="http://schemas.microsoft.com/office/drawing/2014/main" id="{A7B4E4EB-EC1A-D50E-4616-84BB805F7D8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64236" y="219653"/>
            <a:ext cx="505107" cy="505107"/>
          </a:xfrm>
          <a:prstGeom prst="rect">
            <a:avLst/>
          </a:prstGeom>
        </p:spPr>
      </p:pic>
      <p:pic>
        <p:nvPicPr>
          <p:cNvPr id="111" name="Graphic 110" descr="Tools with solid fill">
            <a:extLst>
              <a:ext uri="{FF2B5EF4-FFF2-40B4-BE49-F238E27FC236}">
                <a16:creationId xmlns:a16="http://schemas.microsoft.com/office/drawing/2014/main" id="{EF0649C9-B238-7136-DBD8-2D4D2FC0BC8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95844" y="208466"/>
            <a:ext cx="499147" cy="499147"/>
          </a:xfrm>
          <a:prstGeom prst="rect">
            <a:avLst/>
          </a:prstGeom>
        </p:spPr>
      </p:pic>
      <p:pic>
        <p:nvPicPr>
          <p:cNvPr id="112" name="Graphic 111" descr="Thumbs up sign with solid fill">
            <a:extLst>
              <a:ext uri="{FF2B5EF4-FFF2-40B4-BE49-F238E27FC236}">
                <a16:creationId xmlns:a16="http://schemas.microsoft.com/office/drawing/2014/main" id="{324EEC9A-691D-EF43-9162-6496858FB33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46345" y="221840"/>
            <a:ext cx="502920" cy="502920"/>
          </a:xfrm>
          <a:prstGeom prst="rect">
            <a:avLst/>
          </a:prstGeom>
        </p:spPr>
      </p:pic>
      <p:sp>
        <p:nvSpPr>
          <p:cNvPr id="26" name="Rectangle: Rounded Corners 25">
            <a:extLst>
              <a:ext uri="{FF2B5EF4-FFF2-40B4-BE49-F238E27FC236}">
                <a16:creationId xmlns:a16="http://schemas.microsoft.com/office/drawing/2014/main" id="{B8E064A5-D6A2-EF55-34B6-4B17137237BF}"/>
              </a:ext>
            </a:extLst>
          </p:cNvPr>
          <p:cNvSpPr/>
          <p:nvPr/>
        </p:nvSpPr>
        <p:spPr>
          <a:xfrm>
            <a:off x="2810498" y="4982941"/>
            <a:ext cx="45719" cy="623832"/>
          </a:xfrm>
          <a:prstGeom prst="round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700A83C-4F43-E66F-4358-DD00102E9F25}"/>
              </a:ext>
            </a:extLst>
          </p:cNvPr>
          <p:cNvSpPr txBox="1"/>
          <p:nvPr/>
        </p:nvSpPr>
        <p:spPr>
          <a:xfrm>
            <a:off x="493708" y="6458910"/>
            <a:ext cx="2661920" cy="330180"/>
          </a:xfrm>
          <a:custGeom>
            <a:avLst/>
            <a:gdLst>
              <a:gd name="connsiteX0" fmla="*/ 0 w 2661920"/>
              <a:gd name="connsiteY0" fmla="*/ 0 h 523220"/>
              <a:gd name="connsiteX1" fmla="*/ 2661920 w 2661920"/>
              <a:gd name="connsiteY1" fmla="*/ 0 h 523220"/>
              <a:gd name="connsiteX2" fmla="*/ 2661920 w 2661920"/>
              <a:gd name="connsiteY2" fmla="*/ 523220 h 523220"/>
              <a:gd name="connsiteX3" fmla="*/ 0 w 2661920"/>
              <a:gd name="connsiteY3" fmla="*/ 523220 h 523220"/>
              <a:gd name="connsiteX4" fmla="*/ 0 w 2661920"/>
              <a:gd name="connsiteY4" fmla="*/ 0 h 523220"/>
              <a:gd name="connsiteX0" fmla="*/ 0 w 2661920"/>
              <a:gd name="connsiteY0" fmla="*/ 0 h 523220"/>
              <a:gd name="connsiteX1" fmla="*/ 2661920 w 2661920"/>
              <a:gd name="connsiteY1" fmla="*/ 0 h 523220"/>
              <a:gd name="connsiteX2" fmla="*/ 2611120 w 2661920"/>
              <a:gd name="connsiteY2" fmla="*/ 330180 h 523220"/>
              <a:gd name="connsiteX3" fmla="*/ 0 w 2661920"/>
              <a:gd name="connsiteY3" fmla="*/ 523220 h 523220"/>
              <a:gd name="connsiteX4" fmla="*/ 0 w 2661920"/>
              <a:gd name="connsiteY4" fmla="*/ 0 h 523220"/>
              <a:gd name="connsiteX0" fmla="*/ 0 w 2661920"/>
              <a:gd name="connsiteY0" fmla="*/ 0 h 330180"/>
              <a:gd name="connsiteX1" fmla="*/ 2661920 w 2661920"/>
              <a:gd name="connsiteY1" fmla="*/ 0 h 330180"/>
              <a:gd name="connsiteX2" fmla="*/ 2611120 w 2661920"/>
              <a:gd name="connsiteY2" fmla="*/ 330180 h 330180"/>
              <a:gd name="connsiteX3" fmla="*/ 20320 w 2661920"/>
              <a:gd name="connsiteY3" fmla="*/ 330180 h 330180"/>
              <a:gd name="connsiteX4" fmla="*/ 0 w 2661920"/>
              <a:gd name="connsiteY4" fmla="*/ 0 h 33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920" h="330180">
                <a:moveTo>
                  <a:pt x="0" y="0"/>
                </a:moveTo>
                <a:lnTo>
                  <a:pt x="2661920" y="0"/>
                </a:lnTo>
                <a:lnTo>
                  <a:pt x="2611120" y="330180"/>
                </a:lnTo>
                <a:lnTo>
                  <a:pt x="20320" y="330180"/>
                </a:lnTo>
                <a:lnTo>
                  <a:pt x="0" y="0"/>
                </a:lnTo>
                <a:close/>
              </a:path>
            </a:pathLst>
          </a:custGeom>
          <a:solidFill>
            <a:schemeClr val="bg2"/>
          </a:solidFill>
        </p:spPr>
        <p:txBody>
          <a:bodyPr wrap="square" rtlCol="0">
            <a:spAutoFit/>
          </a:bodyPr>
          <a:lstStyle/>
          <a:p>
            <a:r>
              <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Copyright Mindsprint 2024</a:t>
            </a:r>
          </a:p>
          <a:p>
            <a:endParaRPr lang="en-IN" sz="1400" dirty="0" err="1">
              <a:latin typeface="Calibri" panose="020F0502020204030204" pitchFamily="34" charset="0"/>
              <a:ea typeface="Calibri" panose="020F0502020204030204" pitchFamily="34" charset="0"/>
              <a:cs typeface="Calibri" panose="020F0502020204030204" pitchFamily="34" charset="0"/>
            </a:endParaRPr>
          </a:p>
        </p:txBody>
      </p:sp>
      <p:sp>
        <p:nvSpPr>
          <p:cNvPr id="20" name="Rectangle: Rounded Corners 19">
            <a:extLst>
              <a:ext uri="{FF2B5EF4-FFF2-40B4-BE49-F238E27FC236}">
                <a16:creationId xmlns:a16="http://schemas.microsoft.com/office/drawing/2014/main" id="{7FBC2BDD-2106-587E-EF35-C009F34C5E61}"/>
              </a:ext>
            </a:extLst>
          </p:cNvPr>
          <p:cNvSpPr/>
          <p:nvPr/>
        </p:nvSpPr>
        <p:spPr>
          <a:xfrm>
            <a:off x="2815726" y="5922432"/>
            <a:ext cx="45719" cy="421358"/>
          </a:xfrm>
          <a:prstGeom prst="round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1338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7CD856F-1A21-A482-5599-EF9762407B4B}"/>
              </a:ext>
            </a:extLst>
          </p:cNvPr>
          <p:cNvSpPr txBox="1"/>
          <p:nvPr/>
        </p:nvSpPr>
        <p:spPr>
          <a:xfrm>
            <a:off x="5113867" y="-1456267"/>
            <a:ext cx="184731" cy="369332"/>
          </a:xfrm>
          <a:prstGeom prst="rect">
            <a:avLst/>
          </a:prstGeom>
          <a:noFill/>
        </p:spPr>
        <p:txBody>
          <a:bodyPr wrap="none" rtlCol="0">
            <a:spAutoFit/>
          </a:bodyPr>
          <a:lstStyle/>
          <a:p>
            <a:endParaRPr lang="en-US" dirty="0" err="1">
              <a:latin typeface="SwissReSans" pitchFamily="34" charset="0"/>
            </a:endParaRPr>
          </a:p>
        </p:txBody>
      </p:sp>
      <p:pic>
        <p:nvPicPr>
          <p:cNvPr id="15" name="Picture 14" descr="Icon&#10;&#10;Description automatically generated">
            <a:extLst>
              <a:ext uri="{FF2B5EF4-FFF2-40B4-BE49-F238E27FC236}">
                <a16:creationId xmlns:a16="http://schemas.microsoft.com/office/drawing/2014/main" id="{F3F56868-8F48-BFB4-F023-1A3A1241D88B}"/>
              </a:ext>
            </a:extLst>
          </p:cNvPr>
          <p:cNvPicPr>
            <a:picLocks noChangeAspect="1"/>
          </p:cNvPicPr>
          <p:nvPr/>
        </p:nvPicPr>
        <p:blipFill>
          <a:blip r:embed="rId3"/>
          <a:stretch>
            <a:fillRect/>
          </a:stretch>
        </p:blipFill>
        <p:spPr>
          <a:xfrm>
            <a:off x="11630023" y="6383717"/>
            <a:ext cx="288000" cy="214286"/>
          </a:xfrm>
          <a:prstGeom prst="rect">
            <a:avLst/>
          </a:prstGeom>
        </p:spPr>
      </p:pic>
      <p:sp>
        <p:nvSpPr>
          <p:cNvPr id="7" name="TextBox 6">
            <a:extLst>
              <a:ext uri="{FF2B5EF4-FFF2-40B4-BE49-F238E27FC236}">
                <a16:creationId xmlns:a16="http://schemas.microsoft.com/office/drawing/2014/main" id="{38E7C091-93A6-12DE-3363-B7DF1853B4C0}"/>
              </a:ext>
            </a:extLst>
          </p:cNvPr>
          <p:cNvSpPr txBox="1"/>
          <p:nvPr/>
        </p:nvSpPr>
        <p:spPr>
          <a:xfrm>
            <a:off x="14255262" y="3587262"/>
            <a:ext cx="184731" cy="369332"/>
          </a:xfrm>
          <a:prstGeom prst="rect">
            <a:avLst/>
          </a:prstGeom>
          <a:noFill/>
        </p:spPr>
        <p:txBody>
          <a:bodyPr wrap="none" rtlCol="0">
            <a:spAutoFit/>
          </a:bodyPr>
          <a:lstStyle/>
          <a:p>
            <a:endParaRPr lang="en-US" dirty="0" err="1">
              <a:latin typeface="SwissReSans" pitchFamily="34" charset="0"/>
            </a:endParaRPr>
          </a:p>
        </p:txBody>
      </p:sp>
      <p:sp>
        <p:nvSpPr>
          <p:cNvPr id="38" name="Text Placeholder 8">
            <a:extLst>
              <a:ext uri="{FF2B5EF4-FFF2-40B4-BE49-F238E27FC236}">
                <a16:creationId xmlns:a16="http://schemas.microsoft.com/office/drawing/2014/main" id="{06F944EC-D01C-22DF-0DAC-174B21BC3E13}"/>
              </a:ext>
            </a:extLst>
          </p:cNvPr>
          <p:cNvSpPr txBox="1">
            <a:spLocks/>
          </p:cNvSpPr>
          <p:nvPr/>
        </p:nvSpPr>
        <p:spPr bwMode="gray">
          <a:xfrm>
            <a:off x="534027" y="501922"/>
            <a:ext cx="5516253" cy="497724"/>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4000"/>
              </a:lnSpc>
            </a:pPr>
            <a:r>
              <a:rPr lang="en-HK" sz="3400" b="1" dirty="0">
                <a:solidFill>
                  <a:srgbClr val="000000"/>
                </a:solidFill>
                <a:effectLst/>
                <a:latin typeface="Segoe UI Semibold" panose="020B0502040204020203" pitchFamily="34" charset="0"/>
              </a:rPr>
              <a:t>Team Composition</a:t>
            </a:r>
          </a:p>
          <a:p>
            <a:pPr>
              <a:lnSpc>
                <a:spcPts val="4000"/>
              </a:lnSpc>
            </a:pPr>
            <a:endParaRPr lang="en-HK" sz="3400" b="1" dirty="0">
              <a:solidFill>
                <a:srgbClr val="000000"/>
              </a:solidFill>
              <a:effectLst/>
              <a:latin typeface="Segoe UI Semibold" panose="020B0502040204020203" pitchFamily="34" charset="0"/>
            </a:endParaRPr>
          </a:p>
        </p:txBody>
      </p:sp>
      <p:pic>
        <p:nvPicPr>
          <p:cNvPr id="9" name="Picture 8" descr="A picture containing text, sign, outdoor, turn&#10;&#10;Description automatically generated">
            <a:extLst>
              <a:ext uri="{FF2B5EF4-FFF2-40B4-BE49-F238E27FC236}">
                <a16:creationId xmlns:a16="http://schemas.microsoft.com/office/drawing/2014/main" id="{3A116A4A-562E-5A03-D3C0-AF30BEB5F0FA}"/>
              </a:ext>
            </a:extLst>
          </p:cNvPr>
          <p:cNvPicPr>
            <a:picLocks noChangeAspect="1"/>
          </p:cNvPicPr>
          <p:nvPr/>
        </p:nvPicPr>
        <p:blipFill>
          <a:blip r:embed="rId4"/>
          <a:stretch>
            <a:fillRect/>
          </a:stretch>
        </p:blipFill>
        <p:spPr>
          <a:xfrm>
            <a:off x="11670000" y="6410520"/>
            <a:ext cx="288000" cy="213480"/>
          </a:xfrm>
          <a:prstGeom prst="rect">
            <a:avLst/>
          </a:prstGeom>
        </p:spPr>
      </p:pic>
      <p:sp>
        <p:nvSpPr>
          <p:cNvPr id="2" name="Text Placeholder 8">
            <a:extLst>
              <a:ext uri="{FF2B5EF4-FFF2-40B4-BE49-F238E27FC236}">
                <a16:creationId xmlns:a16="http://schemas.microsoft.com/office/drawing/2014/main" id="{11EBF9E2-2EA8-0DBA-37FC-82C06306F949}"/>
              </a:ext>
            </a:extLst>
          </p:cNvPr>
          <p:cNvSpPr txBox="1">
            <a:spLocks/>
          </p:cNvSpPr>
          <p:nvPr/>
        </p:nvSpPr>
        <p:spPr bwMode="gray">
          <a:xfrm>
            <a:off x="534027" y="1161288"/>
            <a:ext cx="11135973" cy="4983480"/>
          </a:xfrm>
          <a:prstGeom prst="rect">
            <a:avLst/>
          </a:prstGeom>
        </p:spPr>
        <p:txBody>
          <a:bodyPr vert="horz" lIns="0" tIns="0" rIns="0" bIns="0" rtlCol="0">
            <a:noAutofit/>
          </a:bodyPr>
          <a:lstStyle>
            <a:lvl1pPr marL="0" indent="0" algn="l" defTabSz="457200" rtl="0" eaLnBrk="1" latinLnBrk="0" hangingPunct="1">
              <a:spcBef>
                <a:spcPts val="1800"/>
              </a:spcBef>
              <a:buClrTx/>
              <a:buFont typeface="Arial"/>
              <a:buNone/>
              <a:defRPr sz="1400" b="0" kern="1200">
                <a:solidFill>
                  <a:schemeClr val="tx2"/>
                </a:solidFill>
                <a:latin typeface="+mn-lt"/>
                <a:ea typeface="+mn-ea"/>
                <a:cs typeface="+mn-cs"/>
              </a:defRPr>
            </a:lvl1pPr>
            <a:lvl2pPr marL="171450" indent="-171450" algn="l" defTabSz="457200" rtl="0" eaLnBrk="1" latinLnBrk="0" hangingPunct="1">
              <a:spcBef>
                <a:spcPts val="1200"/>
              </a:spcBef>
              <a:buClrTx/>
              <a:buFont typeface="Arial"/>
              <a:buChar char="•"/>
              <a:defRPr sz="1400" kern="1200">
                <a:solidFill>
                  <a:schemeClr val="tx2"/>
                </a:solidFill>
                <a:latin typeface="+mn-lt"/>
                <a:ea typeface="+mn-ea"/>
                <a:cs typeface="+mn-cs"/>
              </a:defRPr>
            </a:lvl2pPr>
            <a:lvl3pPr marL="342900" indent="-171450" algn="l" defTabSz="457200" rtl="0" eaLnBrk="1" latinLnBrk="0" hangingPunct="1">
              <a:spcBef>
                <a:spcPts val="600"/>
              </a:spcBef>
              <a:buClrTx/>
              <a:buFont typeface="Lucida Grande"/>
              <a:buChar char="–"/>
              <a:defRPr sz="1400" kern="1200" baseline="0">
                <a:solidFill>
                  <a:schemeClr val="tx2"/>
                </a:solidFill>
                <a:latin typeface="+mn-lt"/>
                <a:ea typeface="+mn-ea"/>
                <a:cs typeface="+mn-cs"/>
              </a:defRPr>
            </a:lvl3pPr>
            <a:lvl4pPr marL="514350" indent="-171450" algn="l" defTabSz="457200" rtl="0" eaLnBrk="1" latinLnBrk="0" hangingPunct="1">
              <a:spcBef>
                <a:spcPts val="600"/>
              </a:spcBef>
              <a:buClrTx/>
              <a:buFont typeface="Arial"/>
              <a:buChar char="•"/>
              <a:defRPr sz="1400" kern="1200">
                <a:solidFill>
                  <a:schemeClr val="tx2"/>
                </a:solidFill>
                <a:latin typeface="+mn-lt"/>
                <a:ea typeface="+mn-ea"/>
                <a:cs typeface="+mn-cs"/>
              </a:defRPr>
            </a:lvl4pPr>
            <a:lvl5pPr marL="685800" indent="-171450" algn="l" defTabSz="457200" rtl="0" eaLnBrk="1" latinLnBrk="0" hangingPunct="1">
              <a:spcBef>
                <a:spcPts val="600"/>
              </a:spcBef>
              <a:buClrTx/>
              <a:buFont typeface="Arial" panose="020B0604020202020204" pitchFamily="34" charset="0"/>
              <a:buChar char="–"/>
              <a:defRPr sz="1400" kern="1200" baseline="0">
                <a:solidFill>
                  <a:schemeClr val="tx2"/>
                </a:solidFill>
                <a:latin typeface="+mn-lt"/>
                <a:ea typeface="+mn-ea"/>
                <a:cs typeface="+mn-cs"/>
              </a:defRPr>
            </a:lvl5pPr>
            <a:lvl6pPr marL="857250" indent="-17145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6pPr>
            <a:lvl7pPr marL="10287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7pPr>
            <a:lvl8pPr marL="1206500" indent="-177800" algn="l" defTabSz="457200" rtl="0" eaLnBrk="1" latinLnBrk="0" hangingPunct="1">
              <a:spcBef>
                <a:spcPts val="600"/>
              </a:spcBef>
              <a:buClrTx/>
              <a:buFont typeface="Arial"/>
              <a:buChar char="•"/>
              <a:defRPr sz="1400" kern="1200">
                <a:solidFill>
                  <a:schemeClr val="tx2"/>
                </a:solidFill>
                <a:latin typeface="+mn-lt"/>
                <a:ea typeface="+mn-ea"/>
                <a:cs typeface="+mn-cs"/>
              </a:defRPr>
            </a:lvl8pPr>
            <a:lvl9pPr marL="1371600" indent="-165100" algn="l" defTabSz="457200" rtl="0" eaLnBrk="1" latinLnBrk="0" hangingPunct="1">
              <a:spcBef>
                <a:spcPts val="600"/>
              </a:spcBef>
              <a:buClrTx/>
              <a:buFont typeface="Arial" panose="020B0604020202020204" pitchFamily="34" charset="0"/>
              <a:buChar char="–"/>
              <a:defRPr sz="1400" kern="1200">
                <a:solidFill>
                  <a:schemeClr val="tx2"/>
                </a:solidFill>
                <a:latin typeface="+mn-lt"/>
                <a:ea typeface="+mn-ea"/>
                <a:cs typeface="+mn-cs"/>
              </a:defRPr>
            </a:lvl9pPr>
          </a:lstStyle>
          <a:p>
            <a:pPr>
              <a:lnSpc>
                <a:spcPts val="1980"/>
              </a:lnSpc>
            </a:pPr>
            <a:r>
              <a:rPr lang="en-IN" sz="2000" b="1" dirty="0">
                <a:solidFill>
                  <a:srgbClr val="711A31"/>
                </a:solidFill>
                <a:latin typeface="Calibri" panose="020F0502020204030204" pitchFamily="34" charset="0"/>
                <a:cs typeface="Calibri" panose="020F0502020204030204" pitchFamily="34" charset="0"/>
              </a:rPr>
              <a:t>Tasks &amp; Responsibilities</a:t>
            </a:r>
            <a:r>
              <a:rPr lang="en-US" sz="2000" b="1" dirty="0">
                <a:solidFill>
                  <a:srgbClr val="711A31"/>
                </a:solidFill>
                <a:latin typeface="Calibri" panose="020F0502020204030204" pitchFamily="34" charset="0"/>
                <a:cs typeface="Calibri" panose="020F0502020204030204" pitchFamily="34" charset="0"/>
              </a:rPr>
              <a:t>:</a:t>
            </a:r>
          </a:p>
          <a:p>
            <a:pPr>
              <a:lnSpc>
                <a:spcPct val="107000"/>
              </a:lnSpc>
              <a:spcAft>
                <a:spcPts val="800"/>
              </a:spcAft>
            </a:pPr>
            <a:r>
              <a:rPr lang="en-IN" sz="1800" b="1" dirty="0">
                <a:solidFill>
                  <a:schemeClr val="tx1"/>
                </a:solidFill>
                <a:latin typeface="Calibri" panose="020F0502020204030204" pitchFamily="34" charset="0"/>
                <a:cs typeface="Calibri" panose="020F0502020204030204" pitchFamily="34" charset="0"/>
              </a:rPr>
              <a:t>	Solution Architect :</a:t>
            </a:r>
            <a:r>
              <a:rPr lang="en-US" sz="1800" dirty="0">
                <a:solidFill>
                  <a:schemeClr val="tx1"/>
                </a:solidFill>
                <a:latin typeface="Calibri" panose="020F0502020204030204" pitchFamily="34" charset="0"/>
                <a:cs typeface="Calibri" panose="020F0502020204030204" pitchFamily="34" charset="0"/>
              </a:rPr>
              <a:t> Design architecture for integrating Adobe Analytics, Adobe Target, and AEM. Create wireframes and prototypes. Ensure scalability and robustness.</a:t>
            </a:r>
          </a:p>
          <a:p>
            <a:pPr>
              <a:lnSpc>
                <a:spcPct val="107000"/>
              </a:lnSpc>
              <a:spcAft>
                <a:spcPts val="800"/>
              </a:spcAft>
            </a:pPr>
            <a:r>
              <a:rPr lang="en-US" sz="1800" b="1" dirty="0">
                <a:solidFill>
                  <a:schemeClr val="tx1"/>
                </a:solidFill>
                <a:latin typeface="Calibri" panose="020F0502020204030204" pitchFamily="34" charset="0"/>
                <a:cs typeface="Calibri" panose="020F0502020204030204" pitchFamily="34" charset="0"/>
              </a:rPr>
              <a:t>	Front-End Developer: </a:t>
            </a:r>
            <a:r>
              <a:rPr lang="en-US" sz="1800" dirty="0">
                <a:solidFill>
                  <a:schemeClr val="tx1"/>
                </a:solidFill>
                <a:latin typeface="Calibri" panose="020F0502020204030204" pitchFamily="34" charset="0"/>
                <a:cs typeface="Calibri" panose="020F0502020204030204" pitchFamily="34" charset="0"/>
              </a:rPr>
              <a:t>Implement Adobe Target for real-time customization. Develop and style web pages for personalized content. Ensure cross-browser/device compatibility.</a:t>
            </a:r>
          </a:p>
          <a:p>
            <a:pPr>
              <a:lnSpc>
                <a:spcPct val="107000"/>
              </a:lnSpc>
              <a:spcAft>
                <a:spcPts val="800"/>
              </a:spcAft>
            </a:pPr>
            <a:r>
              <a:rPr lang="en-US"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Back-End Developer:</a:t>
            </a:r>
            <a:r>
              <a:rPr lang="en-US" sz="1800" dirty="0">
                <a:solidFill>
                  <a:schemeClr val="tx1"/>
                </a:solidFill>
                <a:latin typeface="Calibri" panose="020F0502020204030204" pitchFamily="34" charset="0"/>
                <a:cs typeface="Calibri" panose="020F0502020204030204" pitchFamily="34" charset="0"/>
              </a:rPr>
              <a:t> Integrate Adobe Analytics with AEM for data analysis. Implement server-side logic for customization. Manage API integrations and data flow.- </a:t>
            </a:r>
          </a:p>
          <a:p>
            <a:pPr>
              <a:lnSpc>
                <a:spcPct val="107000"/>
              </a:lnSpc>
              <a:spcAft>
                <a:spcPts val="800"/>
              </a:spcAft>
            </a:pPr>
            <a:r>
              <a:rPr lang="en-US"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QA Specialist: </a:t>
            </a:r>
            <a:r>
              <a:rPr lang="en-US" sz="1800" dirty="0">
                <a:solidFill>
                  <a:schemeClr val="tx1"/>
                </a:solidFill>
                <a:latin typeface="Calibri" panose="020F0502020204030204" pitchFamily="34" charset="0"/>
                <a:cs typeface="Calibri" panose="020F0502020204030204" pitchFamily="34" charset="0"/>
              </a:rPr>
              <a:t>Develop and execute test plans. Conduct usability testing, report bugs, and collaborate on issue resolution.- </a:t>
            </a:r>
          </a:p>
          <a:p>
            <a:pPr>
              <a:lnSpc>
                <a:spcPct val="107000"/>
              </a:lnSpc>
              <a:spcAft>
                <a:spcPts val="800"/>
              </a:spcAft>
            </a:pPr>
            <a:r>
              <a:rPr lang="en-US" sz="1800" dirty="0">
                <a:solidFill>
                  <a:schemeClr val="tx1"/>
                </a:solidFill>
                <a:latin typeface="Calibri" panose="020F0502020204030204" pitchFamily="34" charset="0"/>
                <a:cs typeface="Calibri" panose="020F0502020204030204" pitchFamily="34" charset="0"/>
              </a:rPr>
              <a:t>	</a:t>
            </a:r>
            <a:r>
              <a:rPr lang="en-US" sz="1800" b="1" dirty="0">
                <a:solidFill>
                  <a:schemeClr val="tx1"/>
                </a:solidFill>
                <a:latin typeface="Calibri" panose="020F0502020204030204" pitchFamily="34" charset="0"/>
                <a:cs typeface="Calibri" panose="020F0502020204030204" pitchFamily="34" charset="0"/>
              </a:rPr>
              <a:t>Content Manager:</a:t>
            </a:r>
            <a:r>
              <a:rPr lang="en-US" sz="1800" dirty="0">
                <a:solidFill>
                  <a:schemeClr val="tx1"/>
                </a:solidFill>
                <a:latin typeface="Calibri" panose="020F0502020204030204" pitchFamily="34" charset="0"/>
                <a:cs typeface="Calibri" panose="020F0502020204030204" pitchFamily="34" charset="0"/>
              </a:rPr>
              <a:t> Manage and prepare content for personalization. Align content with user preferences and business goals. Collaborate on content integration.</a:t>
            </a:r>
            <a:endParaRPr lang="en-IN" sz="1800" dirty="0">
              <a:solidFill>
                <a:schemeClr val="tx1"/>
              </a:solidFill>
              <a:latin typeface="Calibri" panose="020F0502020204030204" pitchFamily="34" charset="0"/>
              <a:cs typeface="Calibri" panose="020F0502020204030204" pitchFamily="34" charset="0"/>
            </a:endParaRPr>
          </a:p>
          <a:p>
            <a:pPr>
              <a:lnSpc>
                <a:spcPct val="107000"/>
              </a:lnSpc>
              <a:spcAft>
                <a:spcPts val="800"/>
              </a:spcAft>
            </a:pPr>
            <a:endParaRPr lang="en-GB" sz="1800" dirty="0">
              <a:solidFill>
                <a:schemeClr val="tx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682AE5C7-7944-DB06-317F-4C667D05A13E}"/>
              </a:ext>
            </a:extLst>
          </p:cNvPr>
          <p:cNvSpPr txBox="1"/>
          <p:nvPr/>
        </p:nvSpPr>
        <p:spPr>
          <a:xfrm>
            <a:off x="493708" y="6458910"/>
            <a:ext cx="2661920" cy="330180"/>
          </a:xfrm>
          <a:custGeom>
            <a:avLst/>
            <a:gdLst>
              <a:gd name="connsiteX0" fmla="*/ 0 w 2661920"/>
              <a:gd name="connsiteY0" fmla="*/ 0 h 523220"/>
              <a:gd name="connsiteX1" fmla="*/ 2661920 w 2661920"/>
              <a:gd name="connsiteY1" fmla="*/ 0 h 523220"/>
              <a:gd name="connsiteX2" fmla="*/ 2661920 w 2661920"/>
              <a:gd name="connsiteY2" fmla="*/ 523220 h 523220"/>
              <a:gd name="connsiteX3" fmla="*/ 0 w 2661920"/>
              <a:gd name="connsiteY3" fmla="*/ 523220 h 523220"/>
              <a:gd name="connsiteX4" fmla="*/ 0 w 2661920"/>
              <a:gd name="connsiteY4" fmla="*/ 0 h 523220"/>
              <a:gd name="connsiteX0" fmla="*/ 0 w 2661920"/>
              <a:gd name="connsiteY0" fmla="*/ 0 h 523220"/>
              <a:gd name="connsiteX1" fmla="*/ 2661920 w 2661920"/>
              <a:gd name="connsiteY1" fmla="*/ 0 h 523220"/>
              <a:gd name="connsiteX2" fmla="*/ 2611120 w 2661920"/>
              <a:gd name="connsiteY2" fmla="*/ 330180 h 523220"/>
              <a:gd name="connsiteX3" fmla="*/ 0 w 2661920"/>
              <a:gd name="connsiteY3" fmla="*/ 523220 h 523220"/>
              <a:gd name="connsiteX4" fmla="*/ 0 w 2661920"/>
              <a:gd name="connsiteY4" fmla="*/ 0 h 523220"/>
              <a:gd name="connsiteX0" fmla="*/ 0 w 2661920"/>
              <a:gd name="connsiteY0" fmla="*/ 0 h 330180"/>
              <a:gd name="connsiteX1" fmla="*/ 2661920 w 2661920"/>
              <a:gd name="connsiteY1" fmla="*/ 0 h 330180"/>
              <a:gd name="connsiteX2" fmla="*/ 2611120 w 2661920"/>
              <a:gd name="connsiteY2" fmla="*/ 330180 h 330180"/>
              <a:gd name="connsiteX3" fmla="*/ 20320 w 2661920"/>
              <a:gd name="connsiteY3" fmla="*/ 330180 h 330180"/>
              <a:gd name="connsiteX4" fmla="*/ 0 w 2661920"/>
              <a:gd name="connsiteY4" fmla="*/ 0 h 33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1920" h="330180">
                <a:moveTo>
                  <a:pt x="0" y="0"/>
                </a:moveTo>
                <a:lnTo>
                  <a:pt x="2661920" y="0"/>
                </a:lnTo>
                <a:lnTo>
                  <a:pt x="2611120" y="330180"/>
                </a:lnTo>
                <a:lnTo>
                  <a:pt x="20320" y="330180"/>
                </a:lnTo>
                <a:lnTo>
                  <a:pt x="0" y="0"/>
                </a:lnTo>
                <a:close/>
              </a:path>
            </a:pathLst>
          </a:custGeom>
          <a:solidFill>
            <a:schemeClr val="bg2"/>
          </a:solidFill>
        </p:spPr>
        <p:txBody>
          <a:bodyPr wrap="square" rtlCol="0">
            <a:spAutoFit/>
          </a:bodyPr>
          <a:lstStyle/>
          <a:p>
            <a:r>
              <a:rPr lang="en-GB" sz="1400" dirty="0">
                <a:solidFill>
                  <a:srgbClr val="000000"/>
                </a:solidFill>
                <a:latin typeface="Calibri" panose="020F0502020204030204" pitchFamily="34" charset="0"/>
                <a:ea typeface="Calibri" panose="020F0502020204030204" pitchFamily="34" charset="0"/>
                <a:cs typeface="Calibri" panose="020F0502020204030204" pitchFamily="34" charset="0"/>
              </a:rPr>
              <a:t>Copyright Mindsprint 2024</a:t>
            </a:r>
          </a:p>
          <a:p>
            <a:endParaRPr lang="en-IN" sz="1400" dirty="0" err="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30818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TYPE" val="Classification"/>
</p:tagLst>
</file>

<file path=ppt/theme/theme1.xml><?xml version="1.0" encoding="utf-8"?>
<a:theme xmlns:a="http://schemas.openxmlformats.org/drawingml/2006/main" name="SwissRe">
  <a:themeElements>
    <a:clrScheme name="Mindsprint colors">
      <a:dk1>
        <a:srgbClr val="000000"/>
      </a:dk1>
      <a:lt1>
        <a:srgbClr val="711A30"/>
      </a:lt1>
      <a:dk2>
        <a:srgbClr val="ED1515"/>
      </a:dk2>
      <a:lt2>
        <a:srgbClr val="FFFFFF"/>
      </a:lt2>
      <a:accent1>
        <a:srgbClr val="ED1515"/>
      </a:accent1>
      <a:accent2>
        <a:srgbClr val="711A30"/>
      </a:accent2>
      <a:accent3>
        <a:srgbClr val="06414C"/>
      </a:accent3>
      <a:accent4>
        <a:srgbClr val="38A89F"/>
      </a:accent4>
      <a:accent5>
        <a:srgbClr val="B37CFF"/>
      </a:accent5>
      <a:accent6>
        <a:srgbClr val="FFFFFF"/>
      </a:accent6>
      <a:hlink>
        <a:srgbClr val="ED1515"/>
      </a:hlink>
      <a:folHlink>
        <a:srgbClr val="711A30"/>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extLst>
    <a:ext uri="{05A4C25C-085E-4340-85A3-A5531E510DB2}">
      <thm15:themeFamily xmlns:thm15="http://schemas.microsoft.com/office/thememl/2012/main" name="Mindsprint PPT Templates_Artwork System font" id="{66C1636D-3275-8E4A-A3BB-BCCF7A568652}" vid="{DA3E303B-53C4-DB4A-8DC3-1532B5D76C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B21F527344E64B987C3D29518D6DCC" ma:contentTypeVersion="10" ma:contentTypeDescription="Create a new document." ma:contentTypeScope="" ma:versionID="cff82c75be3a77d2f1fa3def38a4fa73">
  <xsd:schema xmlns:xsd="http://www.w3.org/2001/XMLSchema" xmlns:xs="http://www.w3.org/2001/XMLSchema" xmlns:p="http://schemas.microsoft.com/office/2006/metadata/properties" xmlns:ns2="1115f8ae-81c4-4f8c-95a1-e84f2433d410" xmlns:ns3="43e0ef8c-124d-4165-8e8c-4d8f944444fd" targetNamespace="http://schemas.microsoft.com/office/2006/metadata/properties" ma:root="true" ma:fieldsID="ed6a0a5f974f397480445df1b6991906" ns2:_="" ns3:_="">
    <xsd:import namespace="1115f8ae-81c4-4f8c-95a1-e84f2433d410"/>
    <xsd:import namespace="43e0ef8c-124d-4165-8e8c-4d8f944444fd"/>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15f8ae-81c4-4f8c-95a1-e84f2433d410"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faed2902-ab02-4b8b-99d3-088113d180c6"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3e0ef8c-124d-4165-8e8c-4d8f944444fd"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236be814-0b2f-4848-b7fa-b2e1a920b7d6}" ma:internalName="TaxCatchAll" ma:showField="CatchAllData" ma:web="43e0ef8c-124d-4165-8e8c-4d8f944444fd">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3e0ef8c-124d-4165-8e8c-4d8f944444fd" xsi:nil="true"/>
    <lcf76f155ced4ddcb4097134ff3c332f xmlns="1115f8ae-81c4-4f8c-95a1-e84f2433d41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F41B230-2049-4C68-8708-BBAECE7C40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115f8ae-81c4-4f8c-95a1-e84f2433d410"/>
    <ds:schemaRef ds:uri="43e0ef8c-124d-4165-8e8c-4d8f944444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69D72D-17AF-40DD-9A52-760F5BAD595D}">
  <ds:schemaRefs>
    <ds:schemaRef ds:uri="http://schemas.microsoft.com/sharepoint/v3/contenttype/forms"/>
  </ds:schemaRefs>
</ds:datastoreItem>
</file>

<file path=customXml/itemProps3.xml><?xml version="1.0" encoding="utf-8"?>
<ds:datastoreItem xmlns:ds="http://schemas.openxmlformats.org/officeDocument/2006/customXml" ds:itemID="{4ECB5EF4-A811-47D3-B5C0-49246B99CD0E}">
  <ds:schemaRefs>
    <ds:schemaRef ds:uri="http://purl.org/dc/elements/1.1/"/>
    <ds:schemaRef ds:uri="1115f8ae-81c4-4f8c-95a1-e84f2433d410"/>
    <ds:schemaRef ds:uri="http://schemas.microsoft.com/office/2006/documentManagement/types"/>
    <ds:schemaRef ds:uri="http://www.w3.org/XML/1998/namespace"/>
    <ds:schemaRef ds:uri="http://purl.org/dc/dcmitype/"/>
    <ds:schemaRef ds:uri="43e0ef8c-124d-4165-8e8c-4d8f944444fd"/>
    <ds:schemaRef ds:uri="http://schemas.microsoft.com/office/2006/metadata/properties"/>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Mindsprint PPT Templates_Artwork System font 1</Template>
  <TotalTime>4215</TotalTime>
  <Words>2836</Words>
  <Application>Microsoft Office PowerPoint</Application>
  <PresentationFormat>Widescreen</PresentationFormat>
  <Paragraphs>243</Paragraphs>
  <Slides>22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Arial</vt:lpstr>
      <vt:lpstr>Calibri</vt:lpstr>
      <vt:lpstr>Segoe UI</vt:lpstr>
      <vt:lpstr>Segoe UI Semibold</vt:lpstr>
      <vt:lpstr>SwissReSans</vt:lpstr>
      <vt:lpstr>SwissRe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Tuhin Roy</dc:creator>
  <cp:lastModifiedBy>Anbalagan Ramu</cp:lastModifiedBy>
  <cp:revision>104</cp:revision>
  <dcterms:created xsi:type="dcterms:W3CDTF">2024-08-02T10:16:20Z</dcterms:created>
  <dcterms:modified xsi:type="dcterms:W3CDTF">2024-08-30T09:02:06Z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0x010100B2B21F527344E64B987C3D29518D6DCC</vt:lpwstr>
  </property>
</Properties>
</file>